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1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2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3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4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7"/>
  </p:notesMasterIdLst>
  <p:sldIdLst>
    <p:sldId id="256" r:id="rId2"/>
    <p:sldId id="258" r:id="rId3"/>
    <p:sldId id="259" r:id="rId4"/>
    <p:sldId id="266" r:id="rId5"/>
    <p:sldId id="270" r:id="rId6"/>
    <p:sldId id="260" r:id="rId7"/>
    <p:sldId id="265" r:id="rId8"/>
    <p:sldId id="268" r:id="rId9"/>
    <p:sldId id="263" r:id="rId10"/>
    <p:sldId id="267" r:id="rId11"/>
    <p:sldId id="273" r:id="rId12"/>
    <p:sldId id="269" r:id="rId13"/>
    <p:sldId id="274" r:id="rId14"/>
    <p:sldId id="264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859C"/>
    <a:srgbClr val="86BC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800" y="-3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ilibanjo:Desktop:DM%20presentation:Stern%20Night%20Out_Final.xlsx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Value</c:v>
                </c:pt>
              </c:strCache>
            </c:strRef>
          </c:tx>
          <c:spPr>
            <a:ln w="50800"/>
          </c:spPr>
          <c:xVal>
            <c:numRef>
              <c:f>Sheet2!$A$2:$A$6</c:f>
              <c:numCache>
                <c:formatCode>General</c:formatCode>
                <c:ptCount val="5"/>
                <c:pt idx="0">
                  <c:v>119.0</c:v>
                </c:pt>
                <c:pt idx="1">
                  <c:v>246.0</c:v>
                </c:pt>
                <c:pt idx="2">
                  <c:v>489.0</c:v>
                </c:pt>
                <c:pt idx="3">
                  <c:v>750.0</c:v>
                </c:pt>
                <c:pt idx="4">
                  <c:v>1238.0</c:v>
                </c:pt>
              </c:numCache>
            </c:numRef>
          </c:xVal>
          <c:yVal>
            <c:numRef>
              <c:f>Sheet2!$B$2:$B$6</c:f>
              <c:numCache>
                <c:formatCode>General</c:formatCode>
                <c:ptCount val="5"/>
                <c:pt idx="0">
                  <c:v>1000.0</c:v>
                </c:pt>
                <c:pt idx="1">
                  <c:v>1749.75</c:v>
                </c:pt>
                <c:pt idx="2">
                  <c:v>1951.875</c:v>
                </c:pt>
                <c:pt idx="3">
                  <c:v>2069.5</c:v>
                </c:pt>
                <c:pt idx="4">
                  <c:v>2351.875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5677080"/>
        <c:axId val="-2113431160"/>
      </c:scatterChart>
      <c:valAx>
        <c:axId val="-21256770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Budget for</a:t>
                </a:r>
                <a:r>
                  <a:rPr lang="en-US" sz="1600" baseline="0"/>
                  <a:t> Group</a:t>
                </a:r>
                <a:endParaRPr lang="en-US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-2113431160"/>
        <c:crosses val="autoZero"/>
        <c:crossBetween val="midCat"/>
      </c:valAx>
      <c:valAx>
        <c:axId val="-21134311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Value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-212567708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image" Target="../media/image2.png"/><Relationship Id="rId2" Type="http://schemas.openxmlformats.org/officeDocument/2006/relationships/image" Target="../media/image3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image" Target="../media/image2.png"/><Relationship Id="rId2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B38EFF-1D79-0045-98C8-61AD2FD98DB4}" type="doc">
      <dgm:prSet loTypeId="urn:microsoft.com/office/officeart/2005/8/layout/chevron1" loCatId="" qsTypeId="urn:microsoft.com/office/officeart/2005/8/quickstyle/simple2" qsCatId="simple" csTypeId="urn:microsoft.com/office/officeart/2005/8/colors/accent5_4" csCatId="accent5" phldr="1"/>
      <dgm:spPr/>
    </dgm:pt>
    <dgm:pt modelId="{B37B62BB-05E3-E241-8CD2-9521861528AA}">
      <dgm:prSet phldrT="[Text]"/>
      <dgm:spPr/>
      <dgm:t>
        <a:bodyPr/>
        <a:lstStyle/>
        <a:p>
          <a:r>
            <a:rPr lang="en-US" dirty="0" smtClean="0"/>
            <a:t>PROBLEM</a:t>
          </a:r>
          <a:endParaRPr lang="en-US" dirty="0"/>
        </a:p>
      </dgm:t>
    </dgm:pt>
    <dgm:pt modelId="{0D000A3A-1F4A-AC46-A36E-09FBF6F5F569}" type="parTrans" cxnId="{C2E8577D-DFDE-4247-95CA-12AB0EF30EC3}">
      <dgm:prSet/>
      <dgm:spPr/>
      <dgm:t>
        <a:bodyPr/>
        <a:lstStyle/>
        <a:p>
          <a:endParaRPr lang="en-US"/>
        </a:p>
      </dgm:t>
    </dgm:pt>
    <dgm:pt modelId="{1856FFF1-0CC0-FB4D-8C0B-8CE569173BF7}" type="sibTrans" cxnId="{C2E8577D-DFDE-4247-95CA-12AB0EF30EC3}">
      <dgm:prSet/>
      <dgm:spPr/>
      <dgm:t>
        <a:bodyPr/>
        <a:lstStyle/>
        <a:p>
          <a:endParaRPr lang="en-US"/>
        </a:p>
      </dgm:t>
    </dgm:pt>
    <dgm:pt modelId="{63D1AB04-7615-B94A-9D66-5D5E2E8BC5E0}">
      <dgm:prSet phldrT="[Text]"/>
      <dgm:spPr/>
      <dgm:t>
        <a:bodyPr/>
        <a:lstStyle/>
        <a:p>
          <a:r>
            <a:rPr lang="en-US" dirty="0" smtClean="0"/>
            <a:t>METHOD</a:t>
          </a:r>
          <a:endParaRPr lang="en-US" dirty="0"/>
        </a:p>
      </dgm:t>
    </dgm:pt>
    <dgm:pt modelId="{ACE1578C-BB52-BF42-9D71-A75EC5256FC8}" type="parTrans" cxnId="{EDC43827-F89D-D446-836A-1EA4AE8ED254}">
      <dgm:prSet/>
      <dgm:spPr/>
      <dgm:t>
        <a:bodyPr/>
        <a:lstStyle/>
        <a:p>
          <a:endParaRPr lang="en-US"/>
        </a:p>
      </dgm:t>
    </dgm:pt>
    <dgm:pt modelId="{20A21F76-DEA7-2849-BD72-8EEF73900745}" type="sibTrans" cxnId="{EDC43827-F89D-D446-836A-1EA4AE8ED254}">
      <dgm:prSet/>
      <dgm:spPr/>
      <dgm:t>
        <a:bodyPr/>
        <a:lstStyle/>
        <a:p>
          <a:endParaRPr lang="en-US"/>
        </a:p>
      </dgm:t>
    </dgm:pt>
    <dgm:pt modelId="{371195CA-AED8-474A-9B2D-69CD3B41166F}">
      <dgm:prSet phldrT="[Text]"/>
      <dgm:spPr/>
      <dgm:t>
        <a:bodyPr/>
        <a:lstStyle/>
        <a:p>
          <a:r>
            <a:rPr lang="en-US" dirty="0" smtClean="0"/>
            <a:t>SOLUTION</a:t>
          </a:r>
          <a:endParaRPr lang="en-US" dirty="0"/>
        </a:p>
      </dgm:t>
    </dgm:pt>
    <dgm:pt modelId="{4035FB25-D72A-FF47-99A8-8413DED9343B}" type="parTrans" cxnId="{66ADC64B-A0BC-E14A-A587-23C0038A562D}">
      <dgm:prSet/>
      <dgm:spPr/>
      <dgm:t>
        <a:bodyPr/>
        <a:lstStyle/>
        <a:p>
          <a:endParaRPr lang="en-US"/>
        </a:p>
      </dgm:t>
    </dgm:pt>
    <dgm:pt modelId="{9EBD27E5-7CBF-614C-BD64-386E2175589E}" type="sibTrans" cxnId="{66ADC64B-A0BC-E14A-A587-23C0038A562D}">
      <dgm:prSet/>
      <dgm:spPr/>
      <dgm:t>
        <a:bodyPr/>
        <a:lstStyle/>
        <a:p>
          <a:endParaRPr lang="en-US"/>
        </a:p>
      </dgm:t>
    </dgm:pt>
    <dgm:pt modelId="{47CAC1AD-4D18-5A43-B060-1007B9DE3A4C}" type="pres">
      <dgm:prSet presAssocID="{F9B38EFF-1D79-0045-98C8-61AD2FD98DB4}" presName="Name0" presStyleCnt="0">
        <dgm:presLayoutVars>
          <dgm:dir/>
          <dgm:animLvl val="lvl"/>
          <dgm:resizeHandles val="exact"/>
        </dgm:presLayoutVars>
      </dgm:prSet>
      <dgm:spPr/>
    </dgm:pt>
    <dgm:pt modelId="{A63E98A6-FD55-7A49-8AFC-CA14EC2E4CAC}" type="pres">
      <dgm:prSet presAssocID="{B37B62BB-05E3-E241-8CD2-9521861528AA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9AF973-A1C1-6942-B06C-04DC2ED54F07}" type="pres">
      <dgm:prSet presAssocID="{1856FFF1-0CC0-FB4D-8C0B-8CE569173BF7}" presName="parTxOnlySpace" presStyleCnt="0"/>
      <dgm:spPr/>
    </dgm:pt>
    <dgm:pt modelId="{E6B2B37F-0729-DA4E-971C-45148920EECF}" type="pres">
      <dgm:prSet presAssocID="{63D1AB04-7615-B94A-9D66-5D5E2E8BC5E0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9D3C4-3DBB-AB44-AC1A-1F4C6D405109}" type="pres">
      <dgm:prSet presAssocID="{20A21F76-DEA7-2849-BD72-8EEF73900745}" presName="parTxOnlySpace" presStyleCnt="0"/>
      <dgm:spPr/>
    </dgm:pt>
    <dgm:pt modelId="{A05FF388-6ADE-CF41-88F8-CA1548F0EA45}" type="pres">
      <dgm:prSet presAssocID="{371195CA-AED8-474A-9B2D-69CD3B41166F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99604C2-DACB-9241-B6CA-4619FF581B0F}" type="presOf" srcId="{371195CA-AED8-474A-9B2D-69CD3B41166F}" destId="{A05FF388-6ADE-CF41-88F8-CA1548F0EA45}" srcOrd="0" destOrd="0" presId="urn:microsoft.com/office/officeart/2005/8/layout/chevron1"/>
    <dgm:cxn modelId="{C46E99F6-2756-3547-BCDF-8F45A0B5423D}" type="presOf" srcId="{F9B38EFF-1D79-0045-98C8-61AD2FD98DB4}" destId="{47CAC1AD-4D18-5A43-B060-1007B9DE3A4C}" srcOrd="0" destOrd="0" presId="urn:microsoft.com/office/officeart/2005/8/layout/chevron1"/>
    <dgm:cxn modelId="{C2E8577D-DFDE-4247-95CA-12AB0EF30EC3}" srcId="{F9B38EFF-1D79-0045-98C8-61AD2FD98DB4}" destId="{B37B62BB-05E3-E241-8CD2-9521861528AA}" srcOrd="0" destOrd="0" parTransId="{0D000A3A-1F4A-AC46-A36E-09FBF6F5F569}" sibTransId="{1856FFF1-0CC0-FB4D-8C0B-8CE569173BF7}"/>
    <dgm:cxn modelId="{EDC43827-F89D-D446-836A-1EA4AE8ED254}" srcId="{F9B38EFF-1D79-0045-98C8-61AD2FD98DB4}" destId="{63D1AB04-7615-B94A-9D66-5D5E2E8BC5E0}" srcOrd="1" destOrd="0" parTransId="{ACE1578C-BB52-BF42-9D71-A75EC5256FC8}" sibTransId="{20A21F76-DEA7-2849-BD72-8EEF73900745}"/>
    <dgm:cxn modelId="{70A52EC1-1A1A-4E4A-BB54-FBBBBD534712}" type="presOf" srcId="{B37B62BB-05E3-E241-8CD2-9521861528AA}" destId="{A63E98A6-FD55-7A49-8AFC-CA14EC2E4CAC}" srcOrd="0" destOrd="0" presId="urn:microsoft.com/office/officeart/2005/8/layout/chevron1"/>
    <dgm:cxn modelId="{200D8812-16B4-654E-95B9-B8D4781CC94D}" type="presOf" srcId="{63D1AB04-7615-B94A-9D66-5D5E2E8BC5E0}" destId="{E6B2B37F-0729-DA4E-971C-45148920EECF}" srcOrd="0" destOrd="0" presId="urn:microsoft.com/office/officeart/2005/8/layout/chevron1"/>
    <dgm:cxn modelId="{66ADC64B-A0BC-E14A-A587-23C0038A562D}" srcId="{F9B38EFF-1D79-0045-98C8-61AD2FD98DB4}" destId="{371195CA-AED8-474A-9B2D-69CD3B41166F}" srcOrd="2" destOrd="0" parTransId="{4035FB25-D72A-FF47-99A8-8413DED9343B}" sibTransId="{9EBD27E5-7CBF-614C-BD64-386E2175589E}"/>
    <dgm:cxn modelId="{471E030B-60A3-B349-ADFA-FF22BE9E0389}" type="presParOf" srcId="{47CAC1AD-4D18-5A43-B060-1007B9DE3A4C}" destId="{A63E98A6-FD55-7A49-8AFC-CA14EC2E4CAC}" srcOrd="0" destOrd="0" presId="urn:microsoft.com/office/officeart/2005/8/layout/chevron1"/>
    <dgm:cxn modelId="{20A099F8-8893-4C47-8E80-56F7794B2EE9}" type="presParOf" srcId="{47CAC1AD-4D18-5A43-B060-1007B9DE3A4C}" destId="{ED9AF973-A1C1-6942-B06C-04DC2ED54F07}" srcOrd="1" destOrd="0" presId="urn:microsoft.com/office/officeart/2005/8/layout/chevron1"/>
    <dgm:cxn modelId="{CD5FEAF3-AD13-9348-B972-75288ACB4B9E}" type="presParOf" srcId="{47CAC1AD-4D18-5A43-B060-1007B9DE3A4C}" destId="{E6B2B37F-0729-DA4E-971C-45148920EECF}" srcOrd="2" destOrd="0" presId="urn:microsoft.com/office/officeart/2005/8/layout/chevron1"/>
    <dgm:cxn modelId="{711006C7-7007-4945-A9A9-A4B2D8C52897}" type="presParOf" srcId="{47CAC1AD-4D18-5A43-B060-1007B9DE3A4C}" destId="{8349D3C4-3DBB-AB44-AC1A-1F4C6D405109}" srcOrd="3" destOrd="0" presId="urn:microsoft.com/office/officeart/2005/8/layout/chevron1"/>
    <dgm:cxn modelId="{57F460D1-5647-A34F-BB1D-6479E938F555}" type="presParOf" srcId="{47CAC1AD-4D18-5A43-B060-1007B9DE3A4C}" destId="{A05FF388-6ADE-CF41-88F8-CA1548F0EA45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9B38EFF-1D79-0045-98C8-61AD2FD98DB4}" type="doc">
      <dgm:prSet loTypeId="urn:microsoft.com/office/officeart/2005/8/layout/chevron1" loCatId="" qsTypeId="urn:microsoft.com/office/officeart/2005/8/quickstyle/simple2" qsCatId="simple" csTypeId="urn:microsoft.com/office/officeart/2005/8/colors/accent5_4" csCatId="accent5" phldr="1"/>
      <dgm:spPr/>
    </dgm:pt>
    <dgm:pt modelId="{B37B62BB-05E3-E241-8CD2-9521861528AA}">
      <dgm:prSet phldrT="[Text]"/>
      <dgm:spPr>
        <a:solidFill>
          <a:srgbClr val="86BCCF"/>
        </a:solidFill>
      </dgm:spPr>
      <dgm:t>
        <a:bodyPr/>
        <a:lstStyle/>
        <a:p>
          <a:r>
            <a:rPr lang="en-US" dirty="0" smtClean="0"/>
            <a:t>PROBLEM</a:t>
          </a:r>
          <a:endParaRPr lang="en-US" dirty="0"/>
        </a:p>
      </dgm:t>
    </dgm:pt>
    <dgm:pt modelId="{0D000A3A-1F4A-AC46-A36E-09FBF6F5F569}" type="parTrans" cxnId="{C2E8577D-DFDE-4247-95CA-12AB0EF30EC3}">
      <dgm:prSet/>
      <dgm:spPr/>
      <dgm:t>
        <a:bodyPr/>
        <a:lstStyle/>
        <a:p>
          <a:endParaRPr lang="en-US"/>
        </a:p>
      </dgm:t>
    </dgm:pt>
    <dgm:pt modelId="{1856FFF1-0CC0-FB4D-8C0B-8CE569173BF7}" type="sibTrans" cxnId="{C2E8577D-DFDE-4247-95CA-12AB0EF30EC3}">
      <dgm:prSet/>
      <dgm:spPr/>
      <dgm:t>
        <a:bodyPr/>
        <a:lstStyle/>
        <a:p>
          <a:endParaRPr lang="en-US"/>
        </a:p>
      </dgm:t>
    </dgm:pt>
    <dgm:pt modelId="{63D1AB04-7615-B94A-9D66-5D5E2E8BC5E0}">
      <dgm:prSet phldrT="[Text]"/>
      <dgm:spPr>
        <a:solidFill>
          <a:srgbClr val="86BCCF"/>
        </a:solidFill>
      </dgm:spPr>
      <dgm:t>
        <a:bodyPr/>
        <a:lstStyle/>
        <a:p>
          <a:r>
            <a:rPr lang="en-US" dirty="0" smtClean="0"/>
            <a:t>METHOD</a:t>
          </a:r>
          <a:endParaRPr lang="en-US" dirty="0"/>
        </a:p>
      </dgm:t>
    </dgm:pt>
    <dgm:pt modelId="{ACE1578C-BB52-BF42-9D71-A75EC5256FC8}" type="parTrans" cxnId="{EDC43827-F89D-D446-836A-1EA4AE8ED254}">
      <dgm:prSet/>
      <dgm:spPr/>
      <dgm:t>
        <a:bodyPr/>
        <a:lstStyle/>
        <a:p>
          <a:endParaRPr lang="en-US"/>
        </a:p>
      </dgm:t>
    </dgm:pt>
    <dgm:pt modelId="{20A21F76-DEA7-2849-BD72-8EEF73900745}" type="sibTrans" cxnId="{EDC43827-F89D-D446-836A-1EA4AE8ED254}">
      <dgm:prSet/>
      <dgm:spPr/>
      <dgm:t>
        <a:bodyPr/>
        <a:lstStyle/>
        <a:p>
          <a:endParaRPr lang="en-US"/>
        </a:p>
      </dgm:t>
    </dgm:pt>
    <dgm:pt modelId="{371195CA-AED8-474A-9B2D-69CD3B41166F}">
      <dgm:prSet phldrT="[Text]"/>
      <dgm:spPr>
        <a:solidFill>
          <a:srgbClr val="31859C"/>
        </a:solidFill>
      </dgm:spPr>
      <dgm:t>
        <a:bodyPr/>
        <a:lstStyle/>
        <a:p>
          <a:r>
            <a:rPr lang="en-US" dirty="0" smtClean="0"/>
            <a:t>SOLUTION</a:t>
          </a:r>
          <a:endParaRPr lang="en-US" dirty="0"/>
        </a:p>
      </dgm:t>
    </dgm:pt>
    <dgm:pt modelId="{4035FB25-D72A-FF47-99A8-8413DED9343B}" type="parTrans" cxnId="{66ADC64B-A0BC-E14A-A587-23C0038A562D}">
      <dgm:prSet/>
      <dgm:spPr/>
      <dgm:t>
        <a:bodyPr/>
        <a:lstStyle/>
        <a:p>
          <a:endParaRPr lang="en-US"/>
        </a:p>
      </dgm:t>
    </dgm:pt>
    <dgm:pt modelId="{9EBD27E5-7CBF-614C-BD64-386E2175589E}" type="sibTrans" cxnId="{66ADC64B-A0BC-E14A-A587-23C0038A562D}">
      <dgm:prSet/>
      <dgm:spPr/>
      <dgm:t>
        <a:bodyPr/>
        <a:lstStyle/>
        <a:p>
          <a:endParaRPr lang="en-US"/>
        </a:p>
      </dgm:t>
    </dgm:pt>
    <dgm:pt modelId="{47CAC1AD-4D18-5A43-B060-1007B9DE3A4C}" type="pres">
      <dgm:prSet presAssocID="{F9B38EFF-1D79-0045-98C8-61AD2FD98DB4}" presName="Name0" presStyleCnt="0">
        <dgm:presLayoutVars>
          <dgm:dir/>
          <dgm:animLvl val="lvl"/>
          <dgm:resizeHandles val="exact"/>
        </dgm:presLayoutVars>
      </dgm:prSet>
      <dgm:spPr/>
    </dgm:pt>
    <dgm:pt modelId="{A63E98A6-FD55-7A49-8AFC-CA14EC2E4CAC}" type="pres">
      <dgm:prSet presAssocID="{B37B62BB-05E3-E241-8CD2-9521861528AA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9AF973-A1C1-6942-B06C-04DC2ED54F07}" type="pres">
      <dgm:prSet presAssocID="{1856FFF1-0CC0-FB4D-8C0B-8CE569173BF7}" presName="parTxOnlySpace" presStyleCnt="0"/>
      <dgm:spPr/>
    </dgm:pt>
    <dgm:pt modelId="{E6B2B37F-0729-DA4E-971C-45148920EECF}" type="pres">
      <dgm:prSet presAssocID="{63D1AB04-7615-B94A-9D66-5D5E2E8BC5E0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9D3C4-3DBB-AB44-AC1A-1F4C6D405109}" type="pres">
      <dgm:prSet presAssocID="{20A21F76-DEA7-2849-BD72-8EEF73900745}" presName="parTxOnlySpace" presStyleCnt="0"/>
      <dgm:spPr/>
    </dgm:pt>
    <dgm:pt modelId="{A05FF388-6ADE-CF41-88F8-CA1548F0EA45}" type="pres">
      <dgm:prSet presAssocID="{371195CA-AED8-474A-9B2D-69CD3B41166F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031509-0F82-8A4B-A2C3-EE1A664F3F3C}" type="presOf" srcId="{F9B38EFF-1D79-0045-98C8-61AD2FD98DB4}" destId="{47CAC1AD-4D18-5A43-B060-1007B9DE3A4C}" srcOrd="0" destOrd="0" presId="urn:microsoft.com/office/officeart/2005/8/layout/chevron1"/>
    <dgm:cxn modelId="{EDC43827-F89D-D446-836A-1EA4AE8ED254}" srcId="{F9B38EFF-1D79-0045-98C8-61AD2FD98DB4}" destId="{63D1AB04-7615-B94A-9D66-5D5E2E8BC5E0}" srcOrd="1" destOrd="0" parTransId="{ACE1578C-BB52-BF42-9D71-A75EC5256FC8}" sibTransId="{20A21F76-DEA7-2849-BD72-8EEF73900745}"/>
    <dgm:cxn modelId="{C2E8577D-DFDE-4247-95CA-12AB0EF30EC3}" srcId="{F9B38EFF-1D79-0045-98C8-61AD2FD98DB4}" destId="{B37B62BB-05E3-E241-8CD2-9521861528AA}" srcOrd="0" destOrd="0" parTransId="{0D000A3A-1F4A-AC46-A36E-09FBF6F5F569}" sibTransId="{1856FFF1-0CC0-FB4D-8C0B-8CE569173BF7}"/>
    <dgm:cxn modelId="{1D52776A-E385-CC45-8360-6A24C4A0793F}" type="presOf" srcId="{63D1AB04-7615-B94A-9D66-5D5E2E8BC5E0}" destId="{E6B2B37F-0729-DA4E-971C-45148920EECF}" srcOrd="0" destOrd="0" presId="urn:microsoft.com/office/officeart/2005/8/layout/chevron1"/>
    <dgm:cxn modelId="{C9327A1C-99E0-FC4B-91B3-ACCFDF1FD73D}" type="presOf" srcId="{371195CA-AED8-474A-9B2D-69CD3B41166F}" destId="{A05FF388-6ADE-CF41-88F8-CA1548F0EA45}" srcOrd="0" destOrd="0" presId="urn:microsoft.com/office/officeart/2005/8/layout/chevron1"/>
    <dgm:cxn modelId="{66ADC64B-A0BC-E14A-A587-23C0038A562D}" srcId="{F9B38EFF-1D79-0045-98C8-61AD2FD98DB4}" destId="{371195CA-AED8-474A-9B2D-69CD3B41166F}" srcOrd="2" destOrd="0" parTransId="{4035FB25-D72A-FF47-99A8-8413DED9343B}" sibTransId="{9EBD27E5-7CBF-614C-BD64-386E2175589E}"/>
    <dgm:cxn modelId="{759CDE3D-2A20-8D41-BF31-FF6A53C81816}" type="presOf" srcId="{B37B62BB-05E3-E241-8CD2-9521861528AA}" destId="{A63E98A6-FD55-7A49-8AFC-CA14EC2E4CAC}" srcOrd="0" destOrd="0" presId="urn:microsoft.com/office/officeart/2005/8/layout/chevron1"/>
    <dgm:cxn modelId="{0056DBDD-EDEB-354B-BAB5-F1BFC7598C24}" type="presParOf" srcId="{47CAC1AD-4D18-5A43-B060-1007B9DE3A4C}" destId="{A63E98A6-FD55-7A49-8AFC-CA14EC2E4CAC}" srcOrd="0" destOrd="0" presId="urn:microsoft.com/office/officeart/2005/8/layout/chevron1"/>
    <dgm:cxn modelId="{790540D9-1AE5-5343-9988-7C5FBD191429}" type="presParOf" srcId="{47CAC1AD-4D18-5A43-B060-1007B9DE3A4C}" destId="{ED9AF973-A1C1-6942-B06C-04DC2ED54F07}" srcOrd="1" destOrd="0" presId="urn:microsoft.com/office/officeart/2005/8/layout/chevron1"/>
    <dgm:cxn modelId="{CB8006F6-4C4B-8F40-BCFB-2241D75D6751}" type="presParOf" srcId="{47CAC1AD-4D18-5A43-B060-1007B9DE3A4C}" destId="{E6B2B37F-0729-DA4E-971C-45148920EECF}" srcOrd="2" destOrd="0" presId="urn:microsoft.com/office/officeart/2005/8/layout/chevron1"/>
    <dgm:cxn modelId="{7489CC44-67D9-9D42-86BC-FD863285865D}" type="presParOf" srcId="{47CAC1AD-4D18-5A43-B060-1007B9DE3A4C}" destId="{8349D3C4-3DBB-AB44-AC1A-1F4C6D405109}" srcOrd="3" destOrd="0" presId="urn:microsoft.com/office/officeart/2005/8/layout/chevron1"/>
    <dgm:cxn modelId="{F2163FE6-CCBA-E042-9D97-1E9F3FE9179C}" type="presParOf" srcId="{47CAC1AD-4D18-5A43-B060-1007B9DE3A4C}" destId="{A05FF388-6ADE-CF41-88F8-CA1548F0EA45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9B38EFF-1D79-0045-98C8-61AD2FD98DB4}" type="doc">
      <dgm:prSet loTypeId="urn:microsoft.com/office/officeart/2005/8/layout/chevron1" loCatId="" qsTypeId="urn:microsoft.com/office/officeart/2005/8/quickstyle/simple2" qsCatId="simple" csTypeId="urn:microsoft.com/office/officeart/2005/8/colors/accent5_4" csCatId="accent5" phldr="1"/>
      <dgm:spPr/>
    </dgm:pt>
    <dgm:pt modelId="{B37B62BB-05E3-E241-8CD2-9521861528AA}">
      <dgm:prSet phldrT="[Text]"/>
      <dgm:spPr>
        <a:solidFill>
          <a:srgbClr val="86BCCF"/>
        </a:solidFill>
      </dgm:spPr>
      <dgm:t>
        <a:bodyPr/>
        <a:lstStyle/>
        <a:p>
          <a:r>
            <a:rPr lang="en-US" dirty="0" smtClean="0"/>
            <a:t>PROBLEM</a:t>
          </a:r>
          <a:endParaRPr lang="en-US" dirty="0"/>
        </a:p>
      </dgm:t>
    </dgm:pt>
    <dgm:pt modelId="{0D000A3A-1F4A-AC46-A36E-09FBF6F5F569}" type="parTrans" cxnId="{C2E8577D-DFDE-4247-95CA-12AB0EF30EC3}">
      <dgm:prSet/>
      <dgm:spPr/>
      <dgm:t>
        <a:bodyPr/>
        <a:lstStyle/>
        <a:p>
          <a:endParaRPr lang="en-US"/>
        </a:p>
      </dgm:t>
    </dgm:pt>
    <dgm:pt modelId="{1856FFF1-0CC0-FB4D-8C0B-8CE569173BF7}" type="sibTrans" cxnId="{C2E8577D-DFDE-4247-95CA-12AB0EF30EC3}">
      <dgm:prSet/>
      <dgm:spPr/>
      <dgm:t>
        <a:bodyPr/>
        <a:lstStyle/>
        <a:p>
          <a:endParaRPr lang="en-US"/>
        </a:p>
      </dgm:t>
    </dgm:pt>
    <dgm:pt modelId="{63D1AB04-7615-B94A-9D66-5D5E2E8BC5E0}">
      <dgm:prSet phldrT="[Text]"/>
      <dgm:spPr>
        <a:solidFill>
          <a:srgbClr val="86BCCF"/>
        </a:solidFill>
      </dgm:spPr>
      <dgm:t>
        <a:bodyPr/>
        <a:lstStyle/>
        <a:p>
          <a:r>
            <a:rPr lang="en-US" dirty="0" smtClean="0"/>
            <a:t>METHOD</a:t>
          </a:r>
          <a:endParaRPr lang="en-US" dirty="0"/>
        </a:p>
      </dgm:t>
    </dgm:pt>
    <dgm:pt modelId="{ACE1578C-BB52-BF42-9D71-A75EC5256FC8}" type="parTrans" cxnId="{EDC43827-F89D-D446-836A-1EA4AE8ED254}">
      <dgm:prSet/>
      <dgm:spPr/>
      <dgm:t>
        <a:bodyPr/>
        <a:lstStyle/>
        <a:p>
          <a:endParaRPr lang="en-US"/>
        </a:p>
      </dgm:t>
    </dgm:pt>
    <dgm:pt modelId="{20A21F76-DEA7-2849-BD72-8EEF73900745}" type="sibTrans" cxnId="{EDC43827-F89D-D446-836A-1EA4AE8ED254}">
      <dgm:prSet/>
      <dgm:spPr/>
      <dgm:t>
        <a:bodyPr/>
        <a:lstStyle/>
        <a:p>
          <a:endParaRPr lang="en-US"/>
        </a:p>
      </dgm:t>
    </dgm:pt>
    <dgm:pt modelId="{371195CA-AED8-474A-9B2D-69CD3B41166F}">
      <dgm:prSet phldrT="[Text]"/>
      <dgm:spPr>
        <a:solidFill>
          <a:srgbClr val="31859C"/>
        </a:solidFill>
      </dgm:spPr>
      <dgm:t>
        <a:bodyPr/>
        <a:lstStyle/>
        <a:p>
          <a:r>
            <a:rPr lang="en-US" dirty="0" smtClean="0"/>
            <a:t>SOLUTION</a:t>
          </a:r>
          <a:endParaRPr lang="en-US" dirty="0"/>
        </a:p>
      </dgm:t>
    </dgm:pt>
    <dgm:pt modelId="{4035FB25-D72A-FF47-99A8-8413DED9343B}" type="parTrans" cxnId="{66ADC64B-A0BC-E14A-A587-23C0038A562D}">
      <dgm:prSet/>
      <dgm:spPr/>
      <dgm:t>
        <a:bodyPr/>
        <a:lstStyle/>
        <a:p>
          <a:endParaRPr lang="en-US"/>
        </a:p>
      </dgm:t>
    </dgm:pt>
    <dgm:pt modelId="{9EBD27E5-7CBF-614C-BD64-386E2175589E}" type="sibTrans" cxnId="{66ADC64B-A0BC-E14A-A587-23C0038A562D}">
      <dgm:prSet/>
      <dgm:spPr/>
      <dgm:t>
        <a:bodyPr/>
        <a:lstStyle/>
        <a:p>
          <a:endParaRPr lang="en-US"/>
        </a:p>
      </dgm:t>
    </dgm:pt>
    <dgm:pt modelId="{47CAC1AD-4D18-5A43-B060-1007B9DE3A4C}" type="pres">
      <dgm:prSet presAssocID="{F9B38EFF-1D79-0045-98C8-61AD2FD98DB4}" presName="Name0" presStyleCnt="0">
        <dgm:presLayoutVars>
          <dgm:dir/>
          <dgm:animLvl val="lvl"/>
          <dgm:resizeHandles val="exact"/>
        </dgm:presLayoutVars>
      </dgm:prSet>
      <dgm:spPr/>
    </dgm:pt>
    <dgm:pt modelId="{A63E98A6-FD55-7A49-8AFC-CA14EC2E4CAC}" type="pres">
      <dgm:prSet presAssocID="{B37B62BB-05E3-E241-8CD2-9521861528AA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9AF973-A1C1-6942-B06C-04DC2ED54F07}" type="pres">
      <dgm:prSet presAssocID="{1856FFF1-0CC0-FB4D-8C0B-8CE569173BF7}" presName="parTxOnlySpace" presStyleCnt="0"/>
      <dgm:spPr/>
    </dgm:pt>
    <dgm:pt modelId="{E6B2B37F-0729-DA4E-971C-45148920EECF}" type="pres">
      <dgm:prSet presAssocID="{63D1AB04-7615-B94A-9D66-5D5E2E8BC5E0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9D3C4-3DBB-AB44-AC1A-1F4C6D405109}" type="pres">
      <dgm:prSet presAssocID="{20A21F76-DEA7-2849-BD72-8EEF73900745}" presName="parTxOnlySpace" presStyleCnt="0"/>
      <dgm:spPr/>
    </dgm:pt>
    <dgm:pt modelId="{A05FF388-6ADE-CF41-88F8-CA1548F0EA45}" type="pres">
      <dgm:prSet presAssocID="{371195CA-AED8-474A-9B2D-69CD3B41166F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3254A6-3808-4ACD-8037-3D213F461EFE}" type="presOf" srcId="{F9B38EFF-1D79-0045-98C8-61AD2FD98DB4}" destId="{47CAC1AD-4D18-5A43-B060-1007B9DE3A4C}" srcOrd="0" destOrd="0" presId="urn:microsoft.com/office/officeart/2005/8/layout/chevron1"/>
    <dgm:cxn modelId="{2B3F50B1-7ABD-472D-AA55-B883204E34E6}" type="presOf" srcId="{B37B62BB-05E3-E241-8CD2-9521861528AA}" destId="{A63E98A6-FD55-7A49-8AFC-CA14EC2E4CAC}" srcOrd="0" destOrd="0" presId="urn:microsoft.com/office/officeart/2005/8/layout/chevron1"/>
    <dgm:cxn modelId="{EDC43827-F89D-D446-836A-1EA4AE8ED254}" srcId="{F9B38EFF-1D79-0045-98C8-61AD2FD98DB4}" destId="{63D1AB04-7615-B94A-9D66-5D5E2E8BC5E0}" srcOrd="1" destOrd="0" parTransId="{ACE1578C-BB52-BF42-9D71-A75EC5256FC8}" sibTransId="{20A21F76-DEA7-2849-BD72-8EEF73900745}"/>
    <dgm:cxn modelId="{3DD96D6C-776A-404B-9966-1651B1454E31}" type="presOf" srcId="{63D1AB04-7615-B94A-9D66-5D5E2E8BC5E0}" destId="{E6B2B37F-0729-DA4E-971C-45148920EECF}" srcOrd="0" destOrd="0" presId="urn:microsoft.com/office/officeart/2005/8/layout/chevron1"/>
    <dgm:cxn modelId="{C2E8577D-DFDE-4247-95CA-12AB0EF30EC3}" srcId="{F9B38EFF-1D79-0045-98C8-61AD2FD98DB4}" destId="{B37B62BB-05E3-E241-8CD2-9521861528AA}" srcOrd="0" destOrd="0" parTransId="{0D000A3A-1F4A-AC46-A36E-09FBF6F5F569}" sibTransId="{1856FFF1-0CC0-FB4D-8C0B-8CE569173BF7}"/>
    <dgm:cxn modelId="{C7F49476-BAE1-4733-862E-7E29E9B24144}" type="presOf" srcId="{371195CA-AED8-474A-9B2D-69CD3B41166F}" destId="{A05FF388-6ADE-CF41-88F8-CA1548F0EA45}" srcOrd="0" destOrd="0" presId="urn:microsoft.com/office/officeart/2005/8/layout/chevron1"/>
    <dgm:cxn modelId="{66ADC64B-A0BC-E14A-A587-23C0038A562D}" srcId="{F9B38EFF-1D79-0045-98C8-61AD2FD98DB4}" destId="{371195CA-AED8-474A-9B2D-69CD3B41166F}" srcOrd="2" destOrd="0" parTransId="{4035FB25-D72A-FF47-99A8-8413DED9343B}" sibTransId="{9EBD27E5-7CBF-614C-BD64-386E2175589E}"/>
    <dgm:cxn modelId="{DAAE2ADC-1380-42B0-859A-349C0EAF65B7}" type="presParOf" srcId="{47CAC1AD-4D18-5A43-B060-1007B9DE3A4C}" destId="{A63E98A6-FD55-7A49-8AFC-CA14EC2E4CAC}" srcOrd="0" destOrd="0" presId="urn:microsoft.com/office/officeart/2005/8/layout/chevron1"/>
    <dgm:cxn modelId="{9D34DB64-46B3-4BF5-B393-35934D04E761}" type="presParOf" srcId="{47CAC1AD-4D18-5A43-B060-1007B9DE3A4C}" destId="{ED9AF973-A1C1-6942-B06C-04DC2ED54F07}" srcOrd="1" destOrd="0" presId="urn:microsoft.com/office/officeart/2005/8/layout/chevron1"/>
    <dgm:cxn modelId="{9763D9B8-4124-432E-80AF-E93FFA227762}" type="presParOf" srcId="{47CAC1AD-4D18-5A43-B060-1007B9DE3A4C}" destId="{E6B2B37F-0729-DA4E-971C-45148920EECF}" srcOrd="2" destOrd="0" presId="urn:microsoft.com/office/officeart/2005/8/layout/chevron1"/>
    <dgm:cxn modelId="{EA75EB3D-87C6-4C4C-8B87-601BF25DFE03}" type="presParOf" srcId="{47CAC1AD-4D18-5A43-B060-1007B9DE3A4C}" destId="{8349D3C4-3DBB-AB44-AC1A-1F4C6D405109}" srcOrd="3" destOrd="0" presId="urn:microsoft.com/office/officeart/2005/8/layout/chevron1"/>
    <dgm:cxn modelId="{0A713DD2-DA3A-42B2-A540-B7D2C2FA5C81}" type="presParOf" srcId="{47CAC1AD-4D18-5A43-B060-1007B9DE3A4C}" destId="{A05FF388-6ADE-CF41-88F8-CA1548F0EA45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9B38EFF-1D79-0045-98C8-61AD2FD98DB4}" type="doc">
      <dgm:prSet loTypeId="urn:microsoft.com/office/officeart/2005/8/layout/chevron1" loCatId="" qsTypeId="urn:microsoft.com/office/officeart/2005/8/quickstyle/simple2" qsCatId="simple" csTypeId="urn:microsoft.com/office/officeart/2005/8/colors/accent5_4" csCatId="accent5" phldr="1"/>
      <dgm:spPr/>
    </dgm:pt>
    <dgm:pt modelId="{B37B62BB-05E3-E241-8CD2-9521861528AA}">
      <dgm:prSet phldrT="[Text]"/>
      <dgm:spPr>
        <a:solidFill>
          <a:srgbClr val="86BCCF"/>
        </a:solidFill>
      </dgm:spPr>
      <dgm:t>
        <a:bodyPr/>
        <a:lstStyle/>
        <a:p>
          <a:r>
            <a:rPr lang="en-US" dirty="0" smtClean="0"/>
            <a:t>PROBLEM</a:t>
          </a:r>
          <a:endParaRPr lang="en-US" dirty="0"/>
        </a:p>
      </dgm:t>
    </dgm:pt>
    <dgm:pt modelId="{0D000A3A-1F4A-AC46-A36E-09FBF6F5F569}" type="parTrans" cxnId="{C2E8577D-DFDE-4247-95CA-12AB0EF30EC3}">
      <dgm:prSet/>
      <dgm:spPr/>
      <dgm:t>
        <a:bodyPr/>
        <a:lstStyle/>
        <a:p>
          <a:endParaRPr lang="en-US"/>
        </a:p>
      </dgm:t>
    </dgm:pt>
    <dgm:pt modelId="{1856FFF1-0CC0-FB4D-8C0B-8CE569173BF7}" type="sibTrans" cxnId="{C2E8577D-DFDE-4247-95CA-12AB0EF30EC3}">
      <dgm:prSet/>
      <dgm:spPr/>
      <dgm:t>
        <a:bodyPr/>
        <a:lstStyle/>
        <a:p>
          <a:endParaRPr lang="en-US"/>
        </a:p>
      </dgm:t>
    </dgm:pt>
    <dgm:pt modelId="{63D1AB04-7615-B94A-9D66-5D5E2E8BC5E0}">
      <dgm:prSet phldrT="[Text]"/>
      <dgm:spPr>
        <a:solidFill>
          <a:srgbClr val="86BCCF"/>
        </a:solidFill>
      </dgm:spPr>
      <dgm:t>
        <a:bodyPr/>
        <a:lstStyle/>
        <a:p>
          <a:r>
            <a:rPr lang="en-US" dirty="0" smtClean="0"/>
            <a:t>METHOD</a:t>
          </a:r>
          <a:endParaRPr lang="en-US" dirty="0"/>
        </a:p>
      </dgm:t>
    </dgm:pt>
    <dgm:pt modelId="{ACE1578C-BB52-BF42-9D71-A75EC5256FC8}" type="parTrans" cxnId="{EDC43827-F89D-D446-836A-1EA4AE8ED254}">
      <dgm:prSet/>
      <dgm:spPr/>
      <dgm:t>
        <a:bodyPr/>
        <a:lstStyle/>
        <a:p>
          <a:endParaRPr lang="en-US"/>
        </a:p>
      </dgm:t>
    </dgm:pt>
    <dgm:pt modelId="{20A21F76-DEA7-2849-BD72-8EEF73900745}" type="sibTrans" cxnId="{EDC43827-F89D-D446-836A-1EA4AE8ED254}">
      <dgm:prSet/>
      <dgm:spPr/>
      <dgm:t>
        <a:bodyPr/>
        <a:lstStyle/>
        <a:p>
          <a:endParaRPr lang="en-US"/>
        </a:p>
      </dgm:t>
    </dgm:pt>
    <dgm:pt modelId="{371195CA-AED8-474A-9B2D-69CD3B41166F}">
      <dgm:prSet phldrT="[Text]"/>
      <dgm:spPr>
        <a:solidFill>
          <a:srgbClr val="31859C"/>
        </a:solidFill>
      </dgm:spPr>
      <dgm:t>
        <a:bodyPr/>
        <a:lstStyle/>
        <a:p>
          <a:r>
            <a:rPr lang="en-US" dirty="0" smtClean="0"/>
            <a:t>SOLUTION</a:t>
          </a:r>
          <a:endParaRPr lang="en-US" dirty="0"/>
        </a:p>
      </dgm:t>
    </dgm:pt>
    <dgm:pt modelId="{4035FB25-D72A-FF47-99A8-8413DED9343B}" type="parTrans" cxnId="{66ADC64B-A0BC-E14A-A587-23C0038A562D}">
      <dgm:prSet/>
      <dgm:spPr/>
      <dgm:t>
        <a:bodyPr/>
        <a:lstStyle/>
        <a:p>
          <a:endParaRPr lang="en-US"/>
        </a:p>
      </dgm:t>
    </dgm:pt>
    <dgm:pt modelId="{9EBD27E5-7CBF-614C-BD64-386E2175589E}" type="sibTrans" cxnId="{66ADC64B-A0BC-E14A-A587-23C0038A562D}">
      <dgm:prSet/>
      <dgm:spPr/>
      <dgm:t>
        <a:bodyPr/>
        <a:lstStyle/>
        <a:p>
          <a:endParaRPr lang="en-US"/>
        </a:p>
      </dgm:t>
    </dgm:pt>
    <dgm:pt modelId="{47CAC1AD-4D18-5A43-B060-1007B9DE3A4C}" type="pres">
      <dgm:prSet presAssocID="{F9B38EFF-1D79-0045-98C8-61AD2FD98DB4}" presName="Name0" presStyleCnt="0">
        <dgm:presLayoutVars>
          <dgm:dir/>
          <dgm:animLvl val="lvl"/>
          <dgm:resizeHandles val="exact"/>
        </dgm:presLayoutVars>
      </dgm:prSet>
      <dgm:spPr/>
    </dgm:pt>
    <dgm:pt modelId="{A63E98A6-FD55-7A49-8AFC-CA14EC2E4CAC}" type="pres">
      <dgm:prSet presAssocID="{B37B62BB-05E3-E241-8CD2-9521861528AA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9AF973-A1C1-6942-B06C-04DC2ED54F07}" type="pres">
      <dgm:prSet presAssocID="{1856FFF1-0CC0-FB4D-8C0B-8CE569173BF7}" presName="parTxOnlySpace" presStyleCnt="0"/>
      <dgm:spPr/>
    </dgm:pt>
    <dgm:pt modelId="{E6B2B37F-0729-DA4E-971C-45148920EECF}" type="pres">
      <dgm:prSet presAssocID="{63D1AB04-7615-B94A-9D66-5D5E2E8BC5E0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9D3C4-3DBB-AB44-AC1A-1F4C6D405109}" type="pres">
      <dgm:prSet presAssocID="{20A21F76-DEA7-2849-BD72-8EEF73900745}" presName="parTxOnlySpace" presStyleCnt="0"/>
      <dgm:spPr/>
    </dgm:pt>
    <dgm:pt modelId="{A05FF388-6ADE-CF41-88F8-CA1548F0EA45}" type="pres">
      <dgm:prSet presAssocID="{371195CA-AED8-474A-9B2D-69CD3B41166F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0D4AE2-B937-8F46-8773-C639212BC1D0}" type="presOf" srcId="{371195CA-AED8-474A-9B2D-69CD3B41166F}" destId="{A05FF388-6ADE-CF41-88F8-CA1548F0EA45}" srcOrd="0" destOrd="0" presId="urn:microsoft.com/office/officeart/2005/8/layout/chevron1"/>
    <dgm:cxn modelId="{EDC43827-F89D-D446-836A-1EA4AE8ED254}" srcId="{F9B38EFF-1D79-0045-98C8-61AD2FD98DB4}" destId="{63D1AB04-7615-B94A-9D66-5D5E2E8BC5E0}" srcOrd="1" destOrd="0" parTransId="{ACE1578C-BB52-BF42-9D71-A75EC5256FC8}" sibTransId="{20A21F76-DEA7-2849-BD72-8EEF73900745}"/>
    <dgm:cxn modelId="{C2E8577D-DFDE-4247-95CA-12AB0EF30EC3}" srcId="{F9B38EFF-1D79-0045-98C8-61AD2FD98DB4}" destId="{B37B62BB-05E3-E241-8CD2-9521861528AA}" srcOrd="0" destOrd="0" parTransId="{0D000A3A-1F4A-AC46-A36E-09FBF6F5F569}" sibTransId="{1856FFF1-0CC0-FB4D-8C0B-8CE569173BF7}"/>
    <dgm:cxn modelId="{E0A7626A-64DA-2141-AD57-709CF25ADF69}" type="presOf" srcId="{B37B62BB-05E3-E241-8CD2-9521861528AA}" destId="{A63E98A6-FD55-7A49-8AFC-CA14EC2E4CAC}" srcOrd="0" destOrd="0" presId="urn:microsoft.com/office/officeart/2005/8/layout/chevron1"/>
    <dgm:cxn modelId="{A87328BD-BE21-754B-B231-C1B8BE2411A0}" type="presOf" srcId="{F9B38EFF-1D79-0045-98C8-61AD2FD98DB4}" destId="{47CAC1AD-4D18-5A43-B060-1007B9DE3A4C}" srcOrd="0" destOrd="0" presId="urn:microsoft.com/office/officeart/2005/8/layout/chevron1"/>
    <dgm:cxn modelId="{E3E4A629-1AB1-9942-B371-B7E8D60F8770}" type="presOf" srcId="{63D1AB04-7615-B94A-9D66-5D5E2E8BC5E0}" destId="{E6B2B37F-0729-DA4E-971C-45148920EECF}" srcOrd="0" destOrd="0" presId="urn:microsoft.com/office/officeart/2005/8/layout/chevron1"/>
    <dgm:cxn modelId="{66ADC64B-A0BC-E14A-A587-23C0038A562D}" srcId="{F9B38EFF-1D79-0045-98C8-61AD2FD98DB4}" destId="{371195CA-AED8-474A-9B2D-69CD3B41166F}" srcOrd="2" destOrd="0" parTransId="{4035FB25-D72A-FF47-99A8-8413DED9343B}" sibTransId="{9EBD27E5-7CBF-614C-BD64-386E2175589E}"/>
    <dgm:cxn modelId="{EF374401-FD2B-0B46-A916-357A99ABA6EB}" type="presParOf" srcId="{47CAC1AD-4D18-5A43-B060-1007B9DE3A4C}" destId="{A63E98A6-FD55-7A49-8AFC-CA14EC2E4CAC}" srcOrd="0" destOrd="0" presId="urn:microsoft.com/office/officeart/2005/8/layout/chevron1"/>
    <dgm:cxn modelId="{F4F39FF8-CF55-934B-A7CC-17926A19C56D}" type="presParOf" srcId="{47CAC1AD-4D18-5A43-B060-1007B9DE3A4C}" destId="{ED9AF973-A1C1-6942-B06C-04DC2ED54F07}" srcOrd="1" destOrd="0" presId="urn:microsoft.com/office/officeart/2005/8/layout/chevron1"/>
    <dgm:cxn modelId="{25C41F4D-CFEE-8D42-8D4D-076BC31E28AC}" type="presParOf" srcId="{47CAC1AD-4D18-5A43-B060-1007B9DE3A4C}" destId="{E6B2B37F-0729-DA4E-971C-45148920EECF}" srcOrd="2" destOrd="0" presId="urn:microsoft.com/office/officeart/2005/8/layout/chevron1"/>
    <dgm:cxn modelId="{FE2627DC-780F-624F-A727-87E225612EAC}" type="presParOf" srcId="{47CAC1AD-4D18-5A43-B060-1007B9DE3A4C}" destId="{8349D3C4-3DBB-AB44-AC1A-1F4C6D405109}" srcOrd="3" destOrd="0" presId="urn:microsoft.com/office/officeart/2005/8/layout/chevron1"/>
    <dgm:cxn modelId="{9A51753B-FA4D-974C-B372-3467FEC724A0}" type="presParOf" srcId="{47CAC1AD-4D18-5A43-B060-1007B9DE3A4C}" destId="{A05FF388-6ADE-CF41-88F8-CA1548F0EA45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B38EFF-1D79-0045-98C8-61AD2FD98DB4}" type="doc">
      <dgm:prSet loTypeId="urn:microsoft.com/office/officeart/2005/8/layout/chevron1" loCatId="" qsTypeId="urn:microsoft.com/office/officeart/2005/8/quickstyle/simple2" qsCatId="simple" csTypeId="urn:microsoft.com/office/officeart/2005/8/colors/accent5_4" csCatId="accent5" phldr="1"/>
      <dgm:spPr/>
    </dgm:pt>
    <dgm:pt modelId="{B37B62BB-05E3-E241-8CD2-9521861528AA}">
      <dgm:prSet phldrT="[Text]"/>
      <dgm:spPr/>
      <dgm:t>
        <a:bodyPr/>
        <a:lstStyle/>
        <a:p>
          <a:r>
            <a:rPr lang="en-US" dirty="0" smtClean="0"/>
            <a:t>PROBLEM</a:t>
          </a:r>
          <a:endParaRPr lang="en-US" dirty="0"/>
        </a:p>
      </dgm:t>
    </dgm:pt>
    <dgm:pt modelId="{0D000A3A-1F4A-AC46-A36E-09FBF6F5F569}" type="parTrans" cxnId="{C2E8577D-DFDE-4247-95CA-12AB0EF30EC3}">
      <dgm:prSet/>
      <dgm:spPr/>
      <dgm:t>
        <a:bodyPr/>
        <a:lstStyle/>
        <a:p>
          <a:endParaRPr lang="en-US"/>
        </a:p>
      </dgm:t>
    </dgm:pt>
    <dgm:pt modelId="{1856FFF1-0CC0-FB4D-8C0B-8CE569173BF7}" type="sibTrans" cxnId="{C2E8577D-DFDE-4247-95CA-12AB0EF30EC3}">
      <dgm:prSet/>
      <dgm:spPr/>
      <dgm:t>
        <a:bodyPr/>
        <a:lstStyle/>
        <a:p>
          <a:endParaRPr lang="en-US"/>
        </a:p>
      </dgm:t>
    </dgm:pt>
    <dgm:pt modelId="{63D1AB04-7615-B94A-9D66-5D5E2E8BC5E0}">
      <dgm:prSet phldrT="[Text]"/>
      <dgm:spPr/>
      <dgm:t>
        <a:bodyPr/>
        <a:lstStyle/>
        <a:p>
          <a:r>
            <a:rPr lang="en-US" dirty="0" smtClean="0"/>
            <a:t>METHOD</a:t>
          </a:r>
          <a:endParaRPr lang="en-US" dirty="0"/>
        </a:p>
      </dgm:t>
    </dgm:pt>
    <dgm:pt modelId="{ACE1578C-BB52-BF42-9D71-A75EC5256FC8}" type="parTrans" cxnId="{EDC43827-F89D-D446-836A-1EA4AE8ED254}">
      <dgm:prSet/>
      <dgm:spPr/>
      <dgm:t>
        <a:bodyPr/>
        <a:lstStyle/>
        <a:p>
          <a:endParaRPr lang="en-US"/>
        </a:p>
      </dgm:t>
    </dgm:pt>
    <dgm:pt modelId="{20A21F76-DEA7-2849-BD72-8EEF73900745}" type="sibTrans" cxnId="{EDC43827-F89D-D446-836A-1EA4AE8ED254}">
      <dgm:prSet/>
      <dgm:spPr/>
      <dgm:t>
        <a:bodyPr/>
        <a:lstStyle/>
        <a:p>
          <a:endParaRPr lang="en-US"/>
        </a:p>
      </dgm:t>
    </dgm:pt>
    <dgm:pt modelId="{371195CA-AED8-474A-9B2D-69CD3B41166F}">
      <dgm:prSet phldrT="[Text]"/>
      <dgm:spPr/>
      <dgm:t>
        <a:bodyPr/>
        <a:lstStyle/>
        <a:p>
          <a:r>
            <a:rPr lang="en-US" dirty="0" smtClean="0"/>
            <a:t>SOLUTION</a:t>
          </a:r>
          <a:endParaRPr lang="en-US" dirty="0"/>
        </a:p>
      </dgm:t>
    </dgm:pt>
    <dgm:pt modelId="{4035FB25-D72A-FF47-99A8-8413DED9343B}" type="parTrans" cxnId="{66ADC64B-A0BC-E14A-A587-23C0038A562D}">
      <dgm:prSet/>
      <dgm:spPr/>
      <dgm:t>
        <a:bodyPr/>
        <a:lstStyle/>
        <a:p>
          <a:endParaRPr lang="en-US"/>
        </a:p>
      </dgm:t>
    </dgm:pt>
    <dgm:pt modelId="{9EBD27E5-7CBF-614C-BD64-386E2175589E}" type="sibTrans" cxnId="{66ADC64B-A0BC-E14A-A587-23C0038A562D}">
      <dgm:prSet/>
      <dgm:spPr/>
      <dgm:t>
        <a:bodyPr/>
        <a:lstStyle/>
        <a:p>
          <a:endParaRPr lang="en-US"/>
        </a:p>
      </dgm:t>
    </dgm:pt>
    <dgm:pt modelId="{47CAC1AD-4D18-5A43-B060-1007B9DE3A4C}" type="pres">
      <dgm:prSet presAssocID="{F9B38EFF-1D79-0045-98C8-61AD2FD98DB4}" presName="Name0" presStyleCnt="0">
        <dgm:presLayoutVars>
          <dgm:dir/>
          <dgm:animLvl val="lvl"/>
          <dgm:resizeHandles val="exact"/>
        </dgm:presLayoutVars>
      </dgm:prSet>
      <dgm:spPr/>
    </dgm:pt>
    <dgm:pt modelId="{A63E98A6-FD55-7A49-8AFC-CA14EC2E4CAC}" type="pres">
      <dgm:prSet presAssocID="{B37B62BB-05E3-E241-8CD2-9521861528AA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9AF973-A1C1-6942-B06C-04DC2ED54F07}" type="pres">
      <dgm:prSet presAssocID="{1856FFF1-0CC0-FB4D-8C0B-8CE569173BF7}" presName="parTxOnlySpace" presStyleCnt="0"/>
      <dgm:spPr/>
    </dgm:pt>
    <dgm:pt modelId="{E6B2B37F-0729-DA4E-971C-45148920EECF}" type="pres">
      <dgm:prSet presAssocID="{63D1AB04-7615-B94A-9D66-5D5E2E8BC5E0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9D3C4-3DBB-AB44-AC1A-1F4C6D405109}" type="pres">
      <dgm:prSet presAssocID="{20A21F76-DEA7-2849-BD72-8EEF73900745}" presName="parTxOnlySpace" presStyleCnt="0"/>
      <dgm:spPr/>
    </dgm:pt>
    <dgm:pt modelId="{A05FF388-6ADE-CF41-88F8-CA1548F0EA45}" type="pres">
      <dgm:prSet presAssocID="{371195CA-AED8-474A-9B2D-69CD3B41166F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C43827-F89D-D446-836A-1EA4AE8ED254}" srcId="{F9B38EFF-1D79-0045-98C8-61AD2FD98DB4}" destId="{63D1AB04-7615-B94A-9D66-5D5E2E8BC5E0}" srcOrd="1" destOrd="0" parTransId="{ACE1578C-BB52-BF42-9D71-A75EC5256FC8}" sibTransId="{20A21F76-DEA7-2849-BD72-8EEF73900745}"/>
    <dgm:cxn modelId="{C2E8577D-DFDE-4247-95CA-12AB0EF30EC3}" srcId="{F9B38EFF-1D79-0045-98C8-61AD2FD98DB4}" destId="{B37B62BB-05E3-E241-8CD2-9521861528AA}" srcOrd="0" destOrd="0" parTransId="{0D000A3A-1F4A-AC46-A36E-09FBF6F5F569}" sibTransId="{1856FFF1-0CC0-FB4D-8C0B-8CE569173BF7}"/>
    <dgm:cxn modelId="{7868B7A1-F5DE-5342-B5FE-54F523EBC632}" type="presOf" srcId="{371195CA-AED8-474A-9B2D-69CD3B41166F}" destId="{A05FF388-6ADE-CF41-88F8-CA1548F0EA45}" srcOrd="0" destOrd="0" presId="urn:microsoft.com/office/officeart/2005/8/layout/chevron1"/>
    <dgm:cxn modelId="{F86F887C-4599-1F42-BC66-8098E0DD37D0}" type="presOf" srcId="{63D1AB04-7615-B94A-9D66-5D5E2E8BC5E0}" destId="{E6B2B37F-0729-DA4E-971C-45148920EECF}" srcOrd="0" destOrd="0" presId="urn:microsoft.com/office/officeart/2005/8/layout/chevron1"/>
    <dgm:cxn modelId="{1E1E6756-0F40-B94E-9FBD-DCE63EF41A0B}" type="presOf" srcId="{F9B38EFF-1D79-0045-98C8-61AD2FD98DB4}" destId="{47CAC1AD-4D18-5A43-B060-1007B9DE3A4C}" srcOrd="0" destOrd="0" presId="urn:microsoft.com/office/officeart/2005/8/layout/chevron1"/>
    <dgm:cxn modelId="{88BE7C89-5D68-8B43-A6EE-95F01F7A4F51}" type="presOf" srcId="{B37B62BB-05E3-E241-8CD2-9521861528AA}" destId="{A63E98A6-FD55-7A49-8AFC-CA14EC2E4CAC}" srcOrd="0" destOrd="0" presId="urn:microsoft.com/office/officeart/2005/8/layout/chevron1"/>
    <dgm:cxn modelId="{66ADC64B-A0BC-E14A-A587-23C0038A562D}" srcId="{F9B38EFF-1D79-0045-98C8-61AD2FD98DB4}" destId="{371195CA-AED8-474A-9B2D-69CD3B41166F}" srcOrd="2" destOrd="0" parTransId="{4035FB25-D72A-FF47-99A8-8413DED9343B}" sibTransId="{9EBD27E5-7CBF-614C-BD64-386E2175589E}"/>
    <dgm:cxn modelId="{8F4E8FC3-2084-1E40-B807-1A088BEC9C51}" type="presParOf" srcId="{47CAC1AD-4D18-5A43-B060-1007B9DE3A4C}" destId="{A63E98A6-FD55-7A49-8AFC-CA14EC2E4CAC}" srcOrd="0" destOrd="0" presId="urn:microsoft.com/office/officeart/2005/8/layout/chevron1"/>
    <dgm:cxn modelId="{00AD8413-A929-4649-ADAF-7E697C10891D}" type="presParOf" srcId="{47CAC1AD-4D18-5A43-B060-1007B9DE3A4C}" destId="{ED9AF973-A1C1-6942-B06C-04DC2ED54F07}" srcOrd="1" destOrd="0" presId="urn:microsoft.com/office/officeart/2005/8/layout/chevron1"/>
    <dgm:cxn modelId="{5EA64858-6E34-C645-BAAF-93AC1A00B8D7}" type="presParOf" srcId="{47CAC1AD-4D18-5A43-B060-1007B9DE3A4C}" destId="{E6B2B37F-0729-DA4E-971C-45148920EECF}" srcOrd="2" destOrd="0" presId="urn:microsoft.com/office/officeart/2005/8/layout/chevron1"/>
    <dgm:cxn modelId="{3D6F85E4-E391-FA4A-B664-E612175B0BFB}" type="presParOf" srcId="{47CAC1AD-4D18-5A43-B060-1007B9DE3A4C}" destId="{8349D3C4-3DBB-AB44-AC1A-1F4C6D405109}" srcOrd="3" destOrd="0" presId="urn:microsoft.com/office/officeart/2005/8/layout/chevron1"/>
    <dgm:cxn modelId="{3390F02C-42BD-3948-9212-A2673ADE17F4}" type="presParOf" srcId="{47CAC1AD-4D18-5A43-B060-1007B9DE3A4C}" destId="{A05FF388-6ADE-CF41-88F8-CA1548F0EA45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CFD11A-FF49-4D71-99CF-471A19CCDA04}" type="doc">
      <dgm:prSet loTypeId="urn:microsoft.com/office/officeart/2005/8/layout/vList4" loCatId="list" qsTypeId="urn:microsoft.com/office/officeart/2005/8/quickstyle/simple1" qsCatId="simple" csTypeId="urn:microsoft.com/office/officeart/2005/8/colors/accent5_2" csCatId="accent5" phldr="1"/>
      <dgm:spPr/>
    </dgm:pt>
    <dgm:pt modelId="{D80B803D-063D-4226-89C9-9BB8B0A817A1}">
      <dgm:prSet phldrT="[Text]" custT="1"/>
      <dgm:spPr>
        <a:solidFill>
          <a:srgbClr val="31859C"/>
        </a:solidFill>
      </dgm:spPr>
      <dgm:t>
        <a:bodyPr/>
        <a:lstStyle/>
        <a:p>
          <a:r>
            <a:rPr lang="en-US" sz="1800" dirty="0" smtClean="0">
              <a:latin typeface="Century Gothic" pitchFamily="34" charset="0"/>
            </a:rPr>
            <a:t>Amity Hall</a:t>
          </a:r>
          <a:endParaRPr lang="en-US" sz="1800" dirty="0">
            <a:latin typeface="Century Gothic" pitchFamily="34" charset="0"/>
          </a:endParaRPr>
        </a:p>
      </dgm:t>
    </dgm:pt>
    <dgm:pt modelId="{CE86F9AF-87E6-4208-A1DB-1EB800A18BE1}" type="parTrans" cxnId="{AD00BB69-C6B1-4437-B418-5318CEBF9E57}">
      <dgm:prSet/>
      <dgm:spPr/>
      <dgm:t>
        <a:bodyPr/>
        <a:lstStyle/>
        <a:p>
          <a:endParaRPr lang="en-US"/>
        </a:p>
      </dgm:t>
    </dgm:pt>
    <dgm:pt modelId="{04111B56-E8E3-4B59-9C50-AA37CEADCEAF}" type="sibTrans" cxnId="{AD00BB69-C6B1-4437-B418-5318CEBF9E57}">
      <dgm:prSet/>
      <dgm:spPr/>
      <dgm:t>
        <a:bodyPr/>
        <a:lstStyle/>
        <a:p>
          <a:endParaRPr lang="en-US"/>
        </a:p>
      </dgm:t>
    </dgm:pt>
    <dgm:pt modelId="{F9946D4F-7040-4033-8EFA-0DE802DAFF3A}">
      <dgm:prSet phldrT="[Text]" custT="1"/>
      <dgm:spPr>
        <a:solidFill>
          <a:srgbClr val="31859C"/>
        </a:solidFill>
      </dgm:spPr>
      <dgm:t>
        <a:bodyPr/>
        <a:lstStyle/>
        <a:p>
          <a:r>
            <a:rPr lang="en-US" sz="1800" dirty="0" smtClean="0">
              <a:latin typeface="Century Gothic" pitchFamily="34" charset="0"/>
            </a:rPr>
            <a:t>Brother Jimmy’s</a:t>
          </a:r>
          <a:endParaRPr lang="en-US" sz="1800" dirty="0">
            <a:latin typeface="Century Gothic" pitchFamily="34" charset="0"/>
          </a:endParaRPr>
        </a:p>
      </dgm:t>
    </dgm:pt>
    <dgm:pt modelId="{A93CB61A-49F3-4F47-9ECD-6444D63C8B5B}" type="parTrans" cxnId="{54ADC798-6205-4587-BFCB-72CF43F70AEE}">
      <dgm:prSet/>
      <dgm:spPr/>
      <dgm:t>
        <a:bodyPr/>
        <a:lstStyle/>
        <a:p>
          <a:endParaRPr lang="en-US"/>
        </a:p>
      </dgm:t>
    </dgm:pt>
    <dgm:pt modelId="{0809B15D-F60E-454F-886D-F6EA7A9F6C85}" type="sibTrans" cxnId="{54ADC798-6205-4587-BFCB-72CF43F70AEE}">
      <dgm:prSet/>
      <dgm:spPr/>
      <dgm:t>
        <a:bodyPr/>
        <a:lstStyle/>
        <a:p>
          <a:endParaRPr lang="en-US"/>
        </a:p>
      </dgm:t>
    </dgm:pt>
    <dgm:pt modelId="{C7398C05-888F-4668-A3A2-13968B4BD2B1}">
      <dgm:prSet phldrT="[Text]" custT="1"/>
      <dgm:spPr>
        <a:solidFill>
          <a:srgbClr val="31859C"/>
        </a:solidFill>
      </dgm:spPr>
      <dgm:t>
        <a:bodyPr/>
        <a:lstStyle/>
        <a:p>
          <a:r>
            <a:rPr lang="en-US" sz="1800" dirty="0" smtClean="0">
              <a:latin typeface="Century Gothic" pitchFamily="34" charset="0"/>
            </a:rPr>
            <a:t>Pianos</a:t>
          </a:r>
          <a:endParaRPr lang="en-US" sz="1800" dirty="0">
            <a:latin typeface="Century Gothic" pitchFamily="34" charset="0"/>
          </a:endParaRPr>
        </a:p>
      </dgm:t>
    </dgm:pt>
    <dgm:pt modelId="{066D2DA9-E22E-410A-B4E0-86CAE88DD3AD}" type="parTrans" cxnId="{0DF0C593-B3E3-4FE9-854C-02B0087FFB33}">
      <dgm:prSet/>
      <dgm:spPr/>
      <dgm:t>
        <a:bodyPr/>
        <a:lstStyle/>
        <a:p>
          <a:endParaRPr lang="en-US"/>
        </a:p>
      </dgm:t>
    </dgm:pt>
    <dgm:pt modelId="{0CD39533-A69D-4B03-8308-4947D6EDEF4B}" type="sibTrans" cxnId="{0DF0C593-B3E3-4FE9-854C-02B0087FFB33}">
      <dgm:prSet/>
      <dgm:spPr/>
      <dgm:t>
        <a:bodyPr/>
        <a:lstStyle/>
        <a:p>
          <a:endParaRPr lang="en-US"/>
        </a:p>
      </dgm:t>
    </dgm:pt>
    <dgm:pt modelId="{FE7E3D0C-77CA-4782-BE96-A01F88B5724E}">
      <dgm:prSet custT="1"/>
      <dgm:spPr>
        <a:solidFill>
          <a:srgbClr val="31859C"/>
        </a:solidFill>
      </dgm:spPr>
      <dgm:t>
        <a:bodyPr/>
        <a:lstStyle/>
        <a:p>
          <a:r>
            <a:rPr lang="en-US" sz="1200" dirty="0" smtClean="0">
              <a:latin typeface="Century Gothic" pitchFamily="34" charset="0"/>
            </a:rPr>
            <a:t>$</a:t>
          </a:r>
          <a:endParaRPr lang="en-US" sz="1200" dirty="0">
            <a:latin typeface="Century Gothic" pitchFamily="34" charset="0"/>
          </a:endParaRPr>
        </a:p>
      </dgm:t>
    </dgm:pt>
    <dgm:pt modelId="{13C05D11-C231-4D5D-9230-DA81F7A37316}" type="parTrans" cxnId="{2722419F-BD5B-47ED-82D3-316AE7BC0B04}">
      <dgm:prSet/>
      <dgm:spPr/>
      <dgm:t>
        <a:bodyPr/>
        <a:lstStyle/>
        <a:p>
          <a:endParaRPr lang="en-US"/>
        </a:p>
      </dgm:t>
    </dgm:pt>
    <dgm:pt modelId="{AA0BA56F-F24B-4CF2-A5AF-CAB4AE3AF118}" type="sibTrans" cxnId="{2722419F-BD5B-47ED-82D3-316AE7BC0B04}">
      <dgm:prSet/>
      <dgm:spPr/>
      <dgm:t>
        <a:bodyPr/>
        <a:lstStyle/>
        <a:p>
          <a:endParaRPr lang="en-US"/>
        </a:p>
      </dgm:t>
    </dgm:pt>
    <dgm:pt modelId="{A17A0753-FF98-4321-883D-7743CAF388A0}">
      <dgm:prSet custT="1"/>
      <dgm:spPr>
        <a:solidFill>
          <a:srgbClr val="31859C"/>
        </a:solidFill>
      </dgm:spPr>
      <dgm:t>
        <a:bodyPr/>
        <a:lstStyle/>
        <a:p>
          <a:r>
            <a:rPr lang="en-US" sz="1200" dirty="0" smtClean="0">
              <a:latin typeface="Century Gothic" pitchFamily="34" charset="0"/>
            </a:rPr>
            <a:t>Casual, Sports Bar</a:t>
          </a:r>
          <a:endParaRPr lang="en-US" sz="1200" dirty="0">
            <a:latin typeface="Century Gothic" pitchFamily="34" charset="0"/>
          </a:endParaRPr>
        </a:p>
      </dgm:t>
    </dgm:pt>
    <dgm:pt modelId="{A7E44CEB-DFAB-46A5-8B48-44B031BC5F41}" type="parTrans" cxnId="{6D11AACB-789E-4619-A033-636AA3D61F9D}">
      <dgm:prSet/>
      <dgm:spPr/>
      <dgm:t>
        <a:bodyPr/>
        <a:lstStyle/>
        <a:p>
          <a:endParaRPr lang="en-US"/>
        </a:p>
      </dgm:t>
    </dgm:pt>
    <dgm:pt modelId="{48B47763-4BC6-4B09-8613-5540F06E1254}" type="sibTrans" cxnId="{6D11AACB-789E-4619-A033-636AA3D61F9D}">
      <dgm:prSet/>
      <dgm:spPr/>
      <dgm:t>
        <a:bodyPr/>
        <a:lstStyle/>
        <a:p>
          <a:endParaRPr lang="en-US"/>
        </a:p>
      </dgm:t>
    </dgm:pt>
    <dgm:pt modelId="{431D1CC1-A611-47F5-B78A-D4FF3CD04CED}">
      <dgm:prSet custT="1"/>
      <dgm:spPr>
        <a:solidFill>
          <a:srgbClr val="31859C"/>
        </a:solidFill>
      </dgm:spPr>
      <dgm:t>
        <a:bodyPr/>
        <a:lstStyle/>
        <a:p>
          <a:r>
            <a:rPr lang="en-US" sz="1200" dirty="0" smtClean="0">
              <a:latin typeface="Century Gothic" pitchFamily="34" charset="0"/>
            </a:rPr>
            <a:t>Bar/BBQ</a:t>
          </a:r>
          <a:endParaRPr lang="en-US" sz="1200" dirty="0">
            <a:latin typeface="Century Gothic" pitchFamily="34" charset="0"/>
          </a:endParaRPr>
        </a:p>
      </dgm:t>
    </dgm:pt>
    <dgm:pt modelId="{21135E2C-4B45-4033-AF29-E41C60FC4543}" type="parTrans" cxnId="{A9B82E17-6603-44CC-B32E-B7AD209D99A8}">
      <dgm:prSet/>
      <dgm:spPr/>
      <dgm:t>
        <a:bodyPr/>
        <a:lstStyle/>
        <a:p>
          <a:endParaRPr lang="en-US"/>
        </a:p>
      </dgm:t>
    </dgm:pt>
    <dgm:pt modelId="{0E196D78-19CF-45E3-9853-CE94A7DA9CC4}" type="sibTrans" cxnId="{A9B82E17-6603-44CC-B32E-B7AD209D99A8}">
      <dgm:prSet/>
      <dgm:spPr/>
      <dgm:t>
        <a:bodyPr/>
        <a:lstStyle/>
        <a:p>
          <a:endParaRPr lang="en-US"/>
        </a:p>
      </dgm:t>
    </dgm:pt>
    <dgm:pt modelId="{A2123A81-3734-4FFC-8E2D-2AE94E24BCCF}">
      <dgm:prSet custT="1"/>
      <dgm:spPr>
        <a:solidFill>
          <a:srgbClr val="31859C"/>
        </a:solidFill>
      </dgm:spPr>
      <dgm:t>
        <a:bodyPr/>
        <a:lstStyle/>
        <a:p>
          <a:r>
            <a:rPr lang="en-US" sz="1200" dirty="0" smtClean="0">
              <a:latin typeface="Century Gothic" pitchFamily="34" charset="0"/>
            </a:rPr>
            <a:t>Pub</a:t>
          </a:r>
          <a:endParaRPr lang="en-US" sz="1200" dirty="0">
            <a:latin typeface="Century Gothic" pitchFamily="34" charset="0"/>
          </a:endParaRPr>
        </a:p>
      </dgm:t>
    </dgm:pt>
    <dgm:pt modelId="{654EBE7E-C48C-46DC-B7C7-801A3F5C3EE2}" type="parTrans" cxnId="{7773CE38-BBCF-4FB3-8DC4-4EDC0B655F96}">
      <dgm:prSet/>
      <dgm:spPr/>
      <dgm:t>
        <a:bodyPr/>
        <a:lstStyle/>
        <a:p>
          <a:endParaRPr lang="en-US"/>
        </a:p>
      </dgm:t>
    </dgm:pt>
    <dgm:pt modelId="{571880D2-075F-4AF0-BFC1-4A1F322C869C}" type="sibTrans" cxnId="{7773CE38-BBCF-4FB3-8DC4-4EDC0B655F96}">
      <dgm:prSet/>
      <dgm:spPr/>
      <dgm:t>
        <a:bodyPr/>
        <a:lstStyle/>
        <a:p>
          <a:endParaRPr lang="en-US"/>
        </a:p>
      </dgm:t>
    </dgm:pt>
    <dgm:pt modelId="{7CB6BFAF-470D-44FF-A9B4-7611B2FA25F2}">
      <dgm:prSet custT="1"/>
      <dgm:spPr>
        <a:solidFill>
          <a:srgbClr val="31859C"/>
        </a:solidFill>
      </dgm:spPr>
      <dgm:t>
        <a:bodyPr/>
        <a:lstStyle/>
        <a:p>
          <a:r>
            <a:rPr lang="en-US" sz="1200" dirty="0" smtClean="0">
              <a:latin typeface="Century Gothic" pitchFamily="34" charset="0"/>
            </a:rPr>
            <a:t>$</a:t>
          </a:r>
          <a:endParaRPr lang="en-US" sz="1200" dirty="0">
            <a:latin typeface="Century Gothic" pitchFamily="34" charset="0"/>
          </a:endParaRPr>
        </a:p>
      </dgm:t>
    </dgm:pt>
    <dgm:pt modelId="{E0AF0192-2189-4CDF-A3C0-34AB4F7B188F}" type="parTrans" cxnId="{A1B5EDED-85D9-4432-B28E-1FC17893363A}">
      <dgm:prSet/>
      <dgm:spPr/>
      <dgm:t>
        <a:bodyPr/>
        <a:lstStyle/>
        <a:p>
          <a:endParaRPr lang="en-US"/>
        </a:p>
      </dgm:t>
    </dgm:pt>
    <dgm:pt modelId="{40FA3C9D-EAEF-4539-9D23-93EACF656279}" type="sibTrans" cxnId="{A1B5EDED-85D9-4432-B28E-1FC17893363A}">
      <dgm:prSet/>
      <dgm:spPr/>
      <dgm:t>
        <a:bodyPr/>
        <a:lstStyle/>
        <a:p>
          <a:endParaRPr lang="en-US"/>
        </a:p>
      </dgm:t>
    </dgm:pt>
    <dgm:pt modelId="{C4D06C63-2E79-45E4-BAC7-A022D377EB94}">
      <dgm:prSet custT="1"/>
      <dgm:spPr>
        <a:solidFill>
          <a:srgbClr val="31859C"/>
        </a:solidFill>
      </dgm:spPr>
      <dgm:t>
        <a:bodyPr/>
        <a:lstStyle/>
        <a:p>
          <a:r>
            <a:rPr lang="en-US" sz="1200" dirty="0" smtClean="0">
              <a:latin typeface="Century Gothic" pitchFamily="34" charset="0"/>
            </a:rPr>
            <a:t>NYU Stern crowd</a:t>
          </a:r>
          <a:endParaRPr lang="en-US" sz="1200" dirty="0">
            <a:latin typeface="Century Gothic" pitchFamily="34" charset="0"/>
          </a:endParaRPr>
        </a:p>
      </dgm:t>
    </dgm:pt>
    <dgm:pt modelId="{5BB8BBF9-56AF-4872-BCD9-AC273603357C}" type="parTrans" cxnId="{72EB134F-1B9B-4F73-A71C-D4F65F842CB7}">
      <dgm:prSet/>
      <dgm:spPr/>
      <dgm:t>
        <a:bodyPr/>
        <a:lstStyle/>
        <a:p>
          <a:endParaRPr lang="en-US"/>
        </a:p>
      </dgm:t>
    </dgm:pt>
    <dgm:pt modelId="{1772A4F1-8C1E-4514-B03A-2A7E3404BC37}" type="sibTrans" cxnId="{72EB134F-1B9B-4F73-A71C-D4F65F842CB7}">
      <dgm:prSet/>
      <dgm:spPr/>
      <dgm:t>
        <a:bodyPr/>
        <a:lstStyle/>
        <a:p>
          <a:endParaRPr lang="en-US"/>
        </a:p>
      </dgm:t>
    </dgm:pt>
    <dgm:pt modelId="{811B840B-1D2B-4A19-AB36-5355592B5740}">
      <dgm:prSet custT="1"/>
      <dgm:spPr>
        <a:solidFill>
          <a:srgbClr val="31859C"/>
        </a:solidFill>
      </dgm:spPr>
      <dgm:t>
        <a:bodyPr/>
        <a:lstStyle/>
        <a:p>
          <a:r>
            <a:rPr lang="en-US" sz="1200" dirty="0" smtClean="0">
              <a:latin typeface="Century Gothic" pitchFamily="34" charset="0"/>
            </a:rPr>
            <a:t>Bar/Music Venue</a:t>
          </a:r>
          <a:endParaRPr lang="en-US" sz="1200" dirty="0">
            <a:latin typeface="Century Gothic" pitchFamily="34" charset="0"/>
          </a:endParaRPr>
        </a:p>
      </dgm:t>
    </dgm:pt>
    <dgm:pt modelId="{9756F448-696F-45AB-AB23-A7D220EA2385}" type="parTrans" cxnId="{B2A76064-995E-4206-B656-121EBF3E1BF7}">
      <dgm:prSet/>
      <dgm:spPr/>
      <dgm:t>
        <a:bodyPr/>
        <a:lstStyle/>
        <a:p>
          <a:endParaRPr lang="en-US"/>
        </a:p>
      </dgm:t>
    </dgm:pt>
    <dgm:pt modelId="{8E49BCFA-9F39-41AD-849D-B039124F0E90}" type="sibTrans" cxnId="{B2A76064-995E-4206-B656-121EBF3E1BF7}">
      <dgm:prSet/>
      <dgm:spPr/>
      <dgm:t>
        <a:bodyPr/>
        <a:lstStyle/>
        <a:p>
          <a:endParaRPr lang="en-US"/>
        </a:p>
      </dgm:t>
    </dgm:pt>
    <dgm:pt modelId="{A312C24B-48B9-432C-A655-CCE29C32F2EB}">
      <dgm:prSet custT="1"/>
      <dgm:spPr>
        <a:solidFill>
          <a:srgbClr val="31859C"/>
        </a:solidFill>
      </dgm:spPr>
      <dgm:t>
        <a:bodyPr/>
        <a:lstStyle/>
        <a:p>
          <a:r>
            <a:rPr lang="en-US" sz="1200" dirty="0" smtClean="0">
              <a:latin typeface="Century Gothic" pitchFamily="34" charset="0"/>
            </a:rPr>
            <a:t>$$</a:t>
          </a:r>
          <a:endParaRPr lang="en-US" sz="1200" dirty="0">
            <a:latin typeface="Century Gothic" pitchFamily="34" charset="0"/>
          </a:endParaRPr>
        </a:p>
      </dgm:t>
    </dgm:pt>
    <dgm:pt modelId="{DC49C53F-FC39-4D26-9758-57D5EB1B12CD}" type="parTrans" cxnId="{D357C531-F1C8-42DF-B95D-F4C7001EC6D7}">
      <dgm:prSet/>
      <dgm:spPr/>
      <dgm:t>
        <a:bodyPr/>
        <a:lstStyle/>
        <a:p>
          <a:endParaRPr lang="en-US"/>
        </a:p>
      </dgm:t>
    </dgm:pt>
    <dgm:pt modelId="{1E26524C-E692-4A2E-B464-ED34B08126D4}" type="sibTrans" cxnId="{D357C531-F1C8-42DF-B95D-F4C7001EC6D7}">
      <dgm:prSet/>
      <dgm:spPr/>
      <dgm:t>
        <a:bodyPr/>
        <a:lstStyle/>
        <a:p>
          <a:endParaRPr lang="en-US"/>
        </a:p>
      </dgm:t>
    </dgm:pt>
    <dgm:pt modelId="{E55DA88B-FA9A-4A21-AB9D-7932486FF491}">
      <dgm:prSet custT="1"/>
      <dgm:spPr>
        <a:solidFill>
          <a:srgbClr val="31859C"/>
        </a:solidFill>
      </dgm:spPr>
      <dgm:t>
        <a:bodyPr/>
        <a:lstStyle/>
        <a:p>
          <a:r>
            <a:rPr lang="en-US" sz="1200" dirty="0" smtClean="0">
              <a:latin typeface="Century Gothic" pitchFamily="34" charset="0"/>
            </a:rPr>
            <a:t>Lower East Side crowd</a:t>
          </a:r>
          <a:endParaRPr lang="en-US" sz="1200" dirty="0">
            <a:latin typeface="Century Gothic" pitchFamily="34" charset="0"/>
          </a:endParaRPr>
        </a:p>
      </dgm:t>
    </dgm:pt>
    <dgm:pt modelId="{426ABE7B-6315-4C3B-A8B3-07BEEA8CD450}" type="parTrans" cxnId="{71DBDAB7-EFCC-4313-B1BB-3849A4DA36B9}">
      <dgm:prSet/>
      <dgm:spPr/>
      <dgm:t>
        <a:bodyPr/>
        <a:lstStyle/>
        <a:p>
          <a:endParaRPr lang="en-US"/>
        </a:p>
      </dgm:t>
    </dgm:pt>
    <dgm:pt modelId="{91E9CB72-25B8-4DCE-A991-8D950B7C6093}" type="sibTrans" cxnId="{71DBDAB7-EFCC-4313-B1BB-3849A4DA36B9}">
      <dgm:prSet/>
      <dgm:spPr/>
      <dgm:t>
        <a:bodyPr/>
        <a:lstStyle/>
        <a:p>
          <a:endParaRPr lang="en-US"/>
        </a:p>
      </dgm:t>
    </dgm:pt>
    <dgm:pt modelId="{6E123AAF-D3FE-4AE8-9BC2-D74F28F96AF5}">
      <dgm:prSet custT="1"/>
      <dgm:spPr>
        <a:solidFill>
          <a:srgbClr val="31859C"/>
        </a:solidFill>
      </dgm:spPr>
      <dgm:t>
        <a:bodyPr/>
        <a:lstStyle/>
        <a:p>
          <a:r>
            <a:rPr lang="en-US" sz="1800" dirty="0" smtClean="0">
              <a:latin typeface="Century Gothic" pitchFamily="34" charset="0"/>
            </a:rPr>
            <a:t>Jane</a:t>
          </a:r>
          <a:endParaRPr lang="en-US" sz="1800" dirty="0">
            <a:latin typeface="Century Gothic" pitchFamily="34" charset="0"/>
          </a:endParaRPr>
        </a:p>
      </dgm:t>
    </dgm:pt>
    <dgm:pt modelId="{FC8C4EF3-0DC7-46E7-8CB4-5C3E7CE0F2B2}" type="parTrans" cxnId="{2A399F2D-D615-40EE-B583-35E95025B99D}">
      <dgm:prSet/>
      <dgm:spPr/>
      <dgm:t>
        <a:bodyPr/>
        <a:lstStyle/>
        <a:p>
          <a:endParaRPr lang="en-US"/>
        </a:p>
      </dgm:t>
    </dgm:pt>
    <dgm:pt modelId="{ED96035E-71D3-4938-B712-CE2FB5A6A39A}" type="sibTrans" cxnId="{2A399F2D-D615-40EE-B583-35E95025B99D}">
      <dgm:prSet/>
      <dgm:spPr/>
      <dgm:t>
        <a:bodyPr/>
        <a:lstStyle/>
        <a:p>
          <a:endParaRPr lang="en-US"/>
        </a:p>
      </dgm:t>
    </dgm:pt>
    <dgm:pt modelId="{5B731377-DFA7-422D-B57B-BA45819C52AA}">
      <dgm:prSet custT="1"/>
      <dgm:spPr>
        <a:solidFill>
          <a:srgbClr val="31859C"/>
        </a:solidFill>
      </dgm:spPr>
      <dgm:t>
        <a:bodyPr/>
        <a:lstStyle/>
        <a:p>
          <a:r>
            <a:rPr lang="en-US" sz="1200" dirty="0" smtClean="0">
              <a:latin typeface="Century Gothic" pitchFamily="34" charset="0"/>
            </a:rPr>
            <a:t>Lounge</a:t>
          </a:r>
          <a:endParaRPr lang="en-US" sz="1200" dirty="0">
            <a:latin typeface="Century Gothic" pitchFamily="34" charset="0"/>
          </a:endParaRPr>
        </a:p>
      </dgm:t>
    </dgm:pt>
    <dgm:pt modelId="{2014EEF2-9FCA-43B7-BFE1-D209828B5D83}" type="parTrans" cxnId="{D171BEF1-85E8-40DB-A2AC-9645B730D3DE}">
      <dgm:prSet/>
      <dgm:spPr/>
      <dgm:t>
        <a:bodyPr/>
        <a:lstStyle/>
        <a:p>
          <a:endParaRPr lang="en-US"/>
        </a:p>
      </dgm:t>
    </dgm:pt>
    <dgm:pt modelId="{F1ADC4E1-2370-4253-96BD-5F779465BF7E}" type="sibTrans" cxnId="{D171BEF1-85E8-40DB-A2AC-9645B730D3DE}">
      <dgm:prSet/>
      <dgm:spPr/>
      <dgm:t>
        <a:bodyPr/>
        <a:lstStyle/>
        <a:p>
          <a:endParaRPr lang="en-US"/>
        </a:p>
      </dgm:t>
    </dgm:pt>
    <dgm:pt modelId="{F0FDE787-E4E5-4F86-895C-34D8D3AF7C36}">
      <dgm:prSet custT="1"/>
      <dgm:spPr>
        <a:solidFill>
          <a:srgbClr val="31859C"/>
        </a:solidFill>
      </dgm:spPr>
      <dgm:t>
        <a:bodyPr/>
        <a:lstStyle/>
        <a:p>
          <a:r>
            <a:rPr lang="en-US" sz="1200" dirty="0" smtClean="0">
              <a:latin typeface="Century Gothic" pitchFamily="34" charset="0"/>
            </a:rPr>
            <a:t>$$$</a:t>
          </a:r>
          <a:endParaRPr lang="en-US" sz="1200" dirty="0">
            <a:latin typeface="Century Gothic" pitchFamily="34" charset="0"/>
          </a:endParaRPr>
        </a:p>
      </dgm:t>
    </dgm:pt>
    <dgm:pt modelId="{E1A1BB47-F4ED-419A-83FC-4781BDE4315D}" type="parTrans" cxnId="{0045BE41-9968-4220-A296-774DE9AE7497}">
      <dgm:prSet/>
      <dgm:spPr/>
      <dgm:t>
        <a:bodyPr/>
        <a:lstStyle/>
        <a:p>
          <a:endParaRPr lang="en-US"/>
        </a:p>
      </dgm:t>
    </dgm:pt>
    <dgm:pt modelId="{B49DA4B5-368E-409F-AF01-2C6775CE571D}" type="sibTrans" cxnId="{0045BE41-9968-4220-A296-774DE9AE7497}">
      <dgm:prSet/>
      <dgm:spPr/>
      <dgm:t>
        <a:bodyPr/>
        <a:lstStyle/>
        <a:p>
          <a:endParaRPr lang="en-US"/>
        </a:p>
      </dgm:t>
    </dgm:pt>
    <dgm:pt modelId="{C42719C5-28DC-4421-B2B9-3A9BE48B008C}">
      <dgm:prSet custT="1"/>
      <dgm:spPr>
        <a:solidFill>
          <a:srgbClr val="31859C"/>
        </a:solidFill>
      </dgm:spPr>
      <dgm:t>
        <a:bodyPr/>
        <a:lstStyle/>
        <a:p>
          <a:r>
            <a:rPr lang="en-US" sz="1200" dirty="0" smtClean="0">
              <a:latin typeface="Century Gothic" pitchFamily="34" charset="0"/>
            </a:rPr>
            <a:t>Trendy and hip</a:t>
          </a:r>
          <a:endParaRPr lang="en-US" sz="1200" dirty="0">
            <a:latin typeface="Century Gothic" pitchFamily="34" charset="0"/>
          </a:endParaRPr>
        </a:p>
      </dgm:t>
    </dgm:pt>
    <dgm:pt modelId="{D26E6F50-9EF0-4939-AE5C-702C4A581547}" type="parTrans" cxnId="{F9DA870B-CE8A-4AA0-8FEA-AFF5A9F90CBB}">
      <dgm:prSet/>
      <dgm:spPr/>
      <dgm:t>
        <a:bodyPr/>
        <a:lstStyle/>
        <a:p>
          <a:endParaRPr lang="en-US"/>
        </a:p>
      </dgm:t>
    </dgm:pt>
    <dgm:pt modelId="{95978D2B-83ED-4B34-B87E-1685891432E6}" type="sibTrans" cxnId="{F9DA870B-CE8A-4AA0-8FEA-AFF5A9F90CBB}">
      <dgm:prSet/>
      <dgm:spPr/>
      <dgm:t>
        <a:bodyPr/>
        <a:lstStyle/>
        <a:p>
          <a:endParaRPr lang="en-US"/>
        </a:p>
      </dgm:t>
    </dgm:pt>
    <dgm:pt modelId="{8F2B1982-3013-40FD-8D48-217DDDAB0B95}">
      <dgm:prSet custT="1"/>
      <dgm:spPr>
        <a:solidFill>
          <a:srgbClr val="31859C"/>
        </a:solidFill>
      </dgm:spPr>
      <dgm:t>
        <a:bodyPr/>
        <a:lstStyle/>
        <a:p>
          <a:r>
            <a:rPr lang="en-US" sz="1800" dirty="0" err="1" smtClean="0">
              <a:latin typeface="Century Gothic" pitchFamily="34" charset="0"/>
            </a:rPr>
            <a:t>Tenjune</a:t>
          </a:r>
          <a:endParaRPr lang="en-US" sz="1800" dirty="0">
            <a:latin typeface="Century Gothic" pitchFamily="34" charset="0"/>
          </a:endParaRPr>
        </a:p>
      </dgm:t>
    </dgm:pt>
    <dgm:pt modelId="{4DBBB7FC-4086-4A97-9358-953DB1B71CFD}" type="parTrans" cxnId="{3BCABAE1-915E-4F85-81F1-7007BACAB64D}">
      <dgm:prSet/>
      <dgm:spPr/>
      <dgm:t>
        <a:bodyPr/>
        <a:lstStyle/>
        <a:p>
          <a:endParaRPr lang="en-US"/>
        </a:p>
      </dgm:t>
    </dgm:pt>
    <dgm:pt modelId="{7A468D18-62DC-4982-92B9-68B8736F99A7}" type="sibTrans" cxnId="{3BCABAE1-915E-4F85-81F1-7007BACAB64D}">
      <dgm:prSet/>
      <dgm:spPr/>
      <dgm:t>
        <a:bodyPr/>
        <a:lstStyle/>
        <a:p>
          <a:endParaRPr lang="en-US"/>
        </a:p>
      </dgm:t>
    </dgm:pt>
    <dgm:pt modelId="{1442C639-F82B-4D78-B0CB-78832337C588}">
      <dgm:prSet custT="1"/>
      <dgm:spPr>
        <a:solidFill>
          <a:srgbClr val="31859C"/>
        </a:solidFill>
      </dgm:spPr>
      <dgm:t>
        <a:bodyPr/>
        <a:lstStyle/>
        <a:p>
          <a:r>
            <a:rPr lang="en-US" sz="1200" dirty="0" smtClean="0">
              <a:latin typeface="Century Gothic" pitchFamily="34" charset="0"/>
            </a:rPr>
            <a:t>Club in Meatpacking </a:t>
          </a:r>
          <a:endParaRPr lang="en-US" sz="1200" dirty="0">
            <a:latin typeface="Century Gothic" pitchFamily="34" charset="0"/>
          </a:endParaRPr>
        </a:p>
      </dgm:t>
    </dgm:pt>
    <dgm:pt modelId="{EA08B639-B872-4A4C-AD67-2473E28EF0E0}" type="parTrans" cxnId="{96EBDCDC-91D7-4F93-906C-B47AE660D43D}">
      <dgm:prSet/>
      <dgm:spPr/>
      <dgm:t>
        <a:bodyPr/>
        <a:lstStyle/>
        <a:p>
          <a:endParaRPr lang="en-US"/>
        </a:p>
      </dgm:t>
    </dgm:pt>
    <dgm:pt modelId="{B287F3A3-7D57-41E4-9D99-7CFA4BDFC9A5}" type="sibTrans" cxnId="{96EBDCDC-91D7-4F93-906C-B47AE660D43D}">
      <dgm:prSet/>
      <dgm:spPr/>
      <dgm:t>
        <a:bodyPr/>
        <a:lstStyle/>
        <a:p>
          <a:endParaRPr lang="en-US"/>
        </a:p>
      </dgm:t>
    </dgm:pt>
    <dgm:pt modelId="{C5D9DF14-901F-4C91-A9FB-7F66DEF43C5A}">
      <dgm:prSet custT="1"/>
      <dgm:spPr>
        <a:solidFill>
          <a:srgbClr val="31859C"/>
        </a:solidFill>
      </dgm:spPr>
      <dgm:t>
        <a:bodyPr/>
        <a:lstStyle/>
        <a:p>
          <a:r>
            <a:rPr lang="en-US" sz="1200" dirty="0" smtClean="0">
              <a:latin typeface="Century Gothic" pitchFamily="34" charset="0"/>
            </a:rPr>
            <a:t>$$$$</a:t>
          </a:r>
          <a:endParaRPr lang="en-US" sz="1200" dirty="0">
            <a:latin typeface="Century Gothic" pitchFamily="34" charset="0"/>
          </a:endParaRPr>
        </a:p>
      </dgm:t>
    </dgm:pt>
    <dgm:pt modelId="{06CB96FC-4661-4D30-AF6D-E120CA6221FF}" type="parTrans" cxnId="{3AC7C67E-3A9C-4C61-81C0-3DA885BF4526}">
      <dgm:prSet/>
      <dgm:spPr/>
      <dgm:t>
        <a:bodyPr/>
        <a:lstStyle/>
        <a:p>
          <a:endParaRPr lang="en-US"/>
        </a:p>
      </dgm:t>
    </dgm:pt>
    <dgm:pt modelId="{B968A536-D898-400F-A12E-FCE87093132C}" type="sibTrans" cxnId="{3AC7C67E-3A9C-4C61-81C0-3DA885BF4526}">
      <dgm:prSet/>
      <dgm:spPr/>
      <dgm:t>
        <a:bodyPr/>
        <a:lstStyle/>
        <a:p>
          <a:endParaRPr lang="en-US"/>
        </a:p>
      </dgm:t>
    </dgm:pt>
    <dgm:pt modelId="{9F6B030D-E2D9-45CB-99BF-60727C516BC8}">
      <dgm:prSet custT="1"/>
      <dgm:spPr>
        <a:solidFill>
          <a:srgbClr val="31859C"/>
        </a:solidFill>
      </dgm:spPr>
      <dgm:t>
        <a:bodyPr/>
        <a:lstStyle/>
        <a:p>
          <a:r>
            <a:rPr lang="en-US" sz="1200" dirty="0" smtClean="0">
              <a:latin typeface="Century Gothic" pitchFamily="34" charset="0"/>
            </a:rPr>
            <a:t>Trendy nightclub</a:t>
          </a:r>
          <a:endParaRPr lang="en-US" sz="1200" dirty="0">
            <a:latin typeface="Century Gothic" pitchFamily="34" charset="0"/>
          </a:endParaRPr>
        </a:p>
      </dgm:t>
    </dgm:pt>
    <dgm:pt modelId="{E25A0051-32FE-47B0-868C-D385F947136D}" type="parTrans" cxnId="{6C241438-0ED1-4A99-ADAB-F0B712702F40}">
      <dgm:prSet/>
      <dgm:spPr/>
      <dgm:t>
        <a:bodyPr/>
        <a:lstStyle/>
        <a:p>
          <a:endParaRPr lang="en-US"/>
        </a:p>
      </dgm:t>
    </dgm:pt>
    <dgm:pt modelId="{50CE8869-654D-47F4-BC77-3DE0B4669549}" type="sibTrans" cxnId="{6C241438-0ED1-4A99-ADAB-F0B712702F40}">
      <dgm:prSet/>
      <dgm:spPr/>
      <dgm:t>
        <a:bodyPr/>
        <a:lstStyle/>
        <a:p>
          <a:endParaRPr lang="en-US"/>
        </a:p>
      </dgm:t>
    </dgm:pt>
    <dgm:pt modelId="{2D90064E-4093-4E39-88DB-78C990B07F9F}" type="pres">
      <dgm:prSet presAssocID="{D6CFD11A-FF49-4D71-99CF-471A19CCDA04}" presName="linear" presStyleCnt="0">
        <dgm:presLayoutVars>
          <dgm:dir/>
          <dgm:resizeHandles val="exact"/>
        </dgm:presLayoutVars>
      </dgm:prSet>
      <dgm:spPr/>
    </dgm:pt>
    <dgm:pt modelId="{B36ECD77-6ECD-4C6A-8960-47C289B222A8}" type="pres">
      <dgm:prSet presAssocID="{D80B803D-063D-4226-89C9-9BB8B0A817A1}" presName="comp" presStyleCnt="0"/>
      <dgm:spPr/>
    </dgm:pt>
    <dgm:pt modelId="{AD6F1992-8A2C-4EEA-9353-6658AA892FD9}" type="pres">
      <dgm:prSet presAssocID="{D80B803D-063D-4226-89C9-9BB8B0A817A1}" presName="box" presStyleLbl="node1" presStyleIdx="0" presStyleCnt="5" custLinFactNeighborY="7669"/>
      <dgm:spPr/>
      <dgm:t>
        <a:bodyPr/>
        <a:lstStyle/>
        <a:p>
          <a:endParaRPr lang="en-US"/>
        </a:p>
      </dgm:t>
    </dgm:pt>
    <dgm:pt modelId="{8A7CDFFB-49E2-453E-89C0-55B0EF3ABEFB}" type="pres">
      <dgm:prSet presAssocID="{D80B803D-063D-4226-89C9-9BB8B0A817A1}" presName="img" presStyleLbl="fgImgPlace1" presStyleIdx="0" presStyleCnt="5" custLinFactNeighborY="626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4FF7704A-D5FF-4542-8F71-D1F78BD73D03}" type="pres">
      <dgm:prSet presAssocID="{D80B803D-063D-4226-89C9-9BB8B0A817A1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A99F22-A892-41E2-9B04-E0755A87D2D3}" type="pres">
      <dgm:prSet presAssocID="{04111B56-E8E3-4B59-9C50-AA37CEADCEAF}" presName="spacer" presStyleCnt="0"/>
      <dgm:spPr/>
    </dgm:pt>
    <dgm:pt modelId="{F7AF0D2D-DF1B-411B-957F-EA59D4E754E1}" type="pres">
      <dgm:prSet presAssocID="{F9946D4F-7040-4033-8EFA-0DE802DAFF3A}" presName="comp" presStyleCnt="0"/>
      <dgm:spPr/>
    </dgm:pt>
    <dgm:pt modelId="{C2BEF5F1-E685-4590-AFB5-E5349430177B}" type="pres">
      <dgm:prSet presAssocID="{F9946D4F-7040-4033-8EFA-0DE802DAFF3A}" presName="box" presStyleLbl="node1" presStyleIdx="1" presStyleCnt="5" custLinFactNeighborY="5544"/>
      <dgm:spPr/>
      <dgm:t>
        <a:bodyPr/>
        <a:lstStyle/>
        <a:p>
          <a:endParaRPr lang="en-US"/>
        </a:p>
      </dgm:t>
    </dgm:pt>
    <dgm:pt modelId="{967DBF09-C17E-4BE5-A1D6-E658ABAA67AD}" type="pres">
      <dgm:prSet presAssocID="{F9946D4F-7040-4033-8EFA-0DE802DAFF3A}" presName="img" presStyleLbl="fgImgPlace1" presStyleIdx="1" presStyleCnt="5" custLinFactNeighborY="626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ECBDEA08-E48B-410F-8D00-75B6D64D07DD}" type="pres">
      <dgm:prSet presAssocID="{F9946D4F-7040-4033-8EFA-0DE802DAFF3A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6F4D0F-D615-4931-AC5D-2426BCF277F7}" type="pres">
      <dgm:prSet presAssocID="{0809B15D-F60E-454F-886D-F6EA7A9F6C85}" presName="spacer" presStyleCnt="0"/>
      <dgm:spPr/>
    </dgm:pt>
    <dgm:pt modelId="{E3BC61D6-4969-4B90-90C8-EF4D7E189157}" type="pres">
      <dgm:prSet presAssocID="{C7398C05-888F-4668-A3A2-13968B4BD2B1}" presName="comp" presStyleCnt="0"/>
      <dgm:spPr/>
    </dgm:pt>
    <dgm:pt modelId="{BD682105-6C59-4701-81DF-0A39E9274FC3}" type="pres">
      <dgm:prSet presAssocID="{C7398C05-888F-4668-A3A2-13968B4BD2B1}" presName="box" presStyleLbl="node1" presStyleIdx="2" presStyleCnt="5" custLinFactNeighborY="2967"/>
      <dgm:spPr/>
      <dgm:t>
        <a:bodyPr/>
        <a:lstStyle/>
        <a:p>
          <a:endParaRPr lang="en-US"/>
        </a:p>
      </dgm:t>
    </dgm:pt>
    <dgm:pt modelId="{D57F94C7-792D-4A9C-9F58-BF15B7B16859}" type="pres">
      <dgm:prSet presAssocID="{C7398C05-888F-4668-A3A2-13968B4BD2B1}" presName="img" presStyleLbl="fgImgPlace1" presStyleIdx="2" presStyleCnt="5" custLinFactNeighborY="9587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6CAC7DB0-72A6-42EF-BDCB-6AE82349CC4B}" type="pres">
      <dgm:prSet presAssocID="{C7398C05-888F-4668-A3A2-13968B4BD2B1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076A98-0A19-4681-9360-A090EB76BA5C}" type="pres">
      <dgm:prSet presAssocID="{0CD39533-A69D-4B03-8308-4947D6EDEF4B}" presName="spacer" presStyleCnt="0"/>
      <dgm:spPr/>
    </dgm:pt>
    <dgm:pt modelId="{91DFCB45-BDEA-45A4-A588-B8534852AD7F}" type="pres">
      <dgm:prSet presAssocID="{6E123AAF-D3FE-4AE8-9BC2-D74F28F96AF5}" presName="comp" presStyleCnt="0"/>
      <dgm:spPr/>
    </dgm:pt>
    <dgm:pt modelId="{E790D79F-6BCA-4296-845D-6E8E3CFC3FE2}" type="pres">
      <dgm:prSet presAssocID="{6E123AAF-D3FE-4AE8-9BC2-D74F28F96AF5}" presName="box" presStyleLbl="node1" presStyleIdx="3" presStyleCnt="5" custLinFactNeighborY="2967"/>
      <dgm:spPr/>
      <dgm:t>
        <a:bodyPr/>
        <a:lstStyle/>
        <a:p>
          <a:endParaRPr lang="en-US"/>
        </a:p>
      </dgm:t>
    </dgm:pt>
    <dgm:pt modelId="{DC485FA3-EFDE-45FF-A189-1B6E5CE48AF9}" type="pres">
      <dgm:prSet presAssocID="{6E123AAF-D3FE-4AE8-9BC2-D74F28F96AF5}" presName="img" presStyleLbl="fgImgPlace1" presStyleIdx="3" presStyleCnt="5" custLinFactNeighborY="9587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E44DDE05-C0CD-4163-BD04-00071FBC0C25}" type="pres">
      <dgm:prSet presAssocID="{6E123AAF-D3FE-4AE8-9BC2-D74F28F96AF5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ADE876-4931-4C76-ADA9-BFE29C23A4C7}" type="pres">
      <dgm:prSet presAssocID="{ED96035E-71D3-4938-B712-CE2FB5A6A39A}" presName="spacer" presStyleCnt="0"/>
      <dgm:spPr/>
    </dgm:pt>
    <dgm:pt modelId="{15177E4C-DBC4-4F35-A704-5C6EDE85A6F5}" type="pres">
      <dgm:prSet presAssocID="{8F2B1982-3013-40FD-8D48-217DDDAB0B95}" presName="comp" presStyleCnt="0"/>
      <dgm:spPr/>
    </dgm:pt>
    <dgm:pt modelId="{9CAC6D03-470A-4EEE-8699-3F92A615DA67}" type="pres">
      <dgm:prSet presAssocID="{8F2B1982-3013-40FD-8D48-217DDDAB0B95}" presName="box" presStyleLbl="node1" presStyleIdx="4" presStyleCnt="5" custLinFactNeighborY="2967"/>
      <dgm:spPr/>
      <dgm:t>
        <a:bodyPr/>
        <a:lstStyle/>
        <a:p>
          <a:endParaRPr lang="en-US"/>
        </a:p>
      </dgm:t>
    </dgm:pt>
    <dgm:pt modelId="{5845CA42-56CB-4D0A-8AFA-DD77177E4CC3}" type="pres">
      <dgm:prSet presAssocID="{8F2B1982-3013-40FD-8D48-217DDDAB0B95}" presName="img" presStyleLbl="fgImgPlace1" presStyleIdx="4" presStyleCnt="5" custLinFactNeighborY="9587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48ABA228-D7B3-44DC-A815-5537C8B058FF}" type="pres">
      <dgm:prSet presAssocID="{8F2B1982-3013-40FD-8D48-217DDDAB0B95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96AFB4-E761-FF4A-AC52-238511CFFFC1}" type="presOf" srcId="{C4D06C63-2E79-45E4-BAC7-A022D377EB94}" destId="{AD6F1992-8A2C-4EEA-9353-6658AA892FD9}" srcOrd="0" destOrd="3" presId="urn:microsoft.com/office/officeart/2005/8/layout/vList4"/>
    <dgm:cxn modelId="{7CB62BBD-57D9-F748-A22F-D41639AF76EC}" type="presOf" srcId="{5B731377-DFA7-422D-B57B-BA45819C52AA}" destId="{E790D79F-6BCA-4296-845D-6E8E3CFC3FE2}" srcOrd="0" destOrd="1" presId="urn:microsoft.com/office/officeart/2005/8/layout/vList4"/>
    <dgm:cxn modelId="{5D9D4031-F042-E940-950D-B9B6CADB784A}" type="presOf" srcId="{9F6B030D-E2D9-45CB-99BF-60727C516BC8}" destId="{48ABA228-D7B3-44DC-A815-5537C8B058FF}" srcOrd="1" destOrd="3" presId="urn:microsoft.com/office/officeart/2005/8/layout/vList4"/>
    <dgm:cxn modelId="{E058A1DE-5A05-ED4B-97DB-50A7AC6971D4}" type="presOf" srcId="{5B731377-DFA7-422D-B57B-BA45819C52AA}" destId="{E44DDE05-C0CD-4163-BD04-00071FBC0C25}" srcOrd="1" destOrd="1" presId="urn:microsoft.com/office/officeart/2005/8/layout/vList4"/>
    <dgm:cxn modelId="{54ADC798-6205-4587-BFCB-72CF43F70AEE}" srcId="{D6CFD11A-FF49-4D71-99CF-471A19CCDA04}" destId="{F9946D4F-7040-4033-8EFA-0DE802DAFF3A}" srcOrd="1" destOrd="0" parTransId="{A93CB61A-49F3-4F47-9ECD-6444D63C8B5B}" sibTransId="{0809B15D-F60E-454F-886D-F6EA7A9F6C85}"/>
    <dgm:cxn modelId="{CEF2CFAA-A4DF-C341-BADD-F8E27626529C}" type="presOf" srcId="{D80B803D-063D-4226-89C9-9BB8B0A817A1}" destId="{AD6F1992-8A2C-4EEA-9353-6658AA892FD9}" srcOrd="0" destOrd="0" presId="urn:microsoft.com/office/officeart/2005/8/layout/vList4"/>
    <dgm:cxn modelId="{DE52953A-109A-1D4B-9F0C-38B741E558DB}" type="presOf" srcId="{1442C639-F82B-4D78-B0CB-78832337C588}" destId="{48ABA228-D7B3-44DC-A815-5537C8B058FF}" srcOrd="1" destOrd="1" presId="urn:microsoft.com/office/officeart/2005/8/layout/vList4"/>
    <dgm:cxn modelId="{71DBDAB7-EFCC-4313-B1BB-3849A4DA36B9}" srcId="{C7398C05-888F-4668-A3A2-13968B4BD2B1}" destId="{E55DA88B-FA9A-4A21-AB9D-7932486FF491}" srcOrd="2" destOrd="0" parTransId="{426ABE7B-6315-4C3B-A8B3-07BEEA8CD450}" sibTransId="{91E9CB72-25B8-4DCE-A991-8D950B7C6093}"/>
    <dgm:cxn modelId="{A9B82E17-6603-44CC-B32E-B7AD209D99A8}" srcId="{F9946D4F-7040-4033-8EFA-0DE802DAFF3A}" destId="{431D1CC1-A611-47F5-B78A-D4FF3CD04CED}" srcOrd="0" destOrd="0" parTransId="{21135E2C-4B45-4033-AF29-E41C60FC4543}" sibTransId="{0E196D78-19CF-45E3-9853-CE94A7DA9CC4}"/>
    <dgm:cxn modelId="{7773CE38-BBCF-4FB3-8DC4-4EDC0B655F96}" srcId="{D80B803D-063D-4226-89C9-9BB8B0A817A1}" destId="{A2123A81-3734-4FFC-8E2D-2AE94E24BCCF}" srcOrd="0" destOrd="0" parTransId="{654EBE7E-C48C-46DC-B7C7-801A3F5C3EE2}" sibTransId="{571880D2-075F-4AF0-BFC1-4A1F322C869C}"/>
    <dgm:cxn modelId="{CC11DBE2-BC96-A540-8AEE-A57481C72CC6}" type="presOf" srcId="{C4D06C63-2E79-45E4-BAC7-A022D377EB94}" destId="{4FF7704A-D5FF-4542-8F71-D1F78BD73D03}" srcOrd="1" destOrd="3" presId="urn:microsoft.com/office/officeart/2005/8/layout/vList4"/>
    <dgm:cxn modelId="{96BB8749-1450-C947-99A5-33104AA3BE05}" type="presOf" srcId="{A17A0753-FF98-4321-883D-7743CAF388A0}" destId="{ECBDEA08-E48B-410F-8D00-75B6D64D07DD}" srcOrd="1" destOrd="3" presId="urn:microsoft.com/office/officeart/2005/8/layout/vList4"/>
    <dgm:cxn modelId="{DAA90CBC-9D23-1C44-B05B-31C2A77FDCF9}" type="presOf" srcId="{FE7E3D0C-77CA-4782-BE96-A01F88B5724E}" destId="{ECBDEA08-E48B-410F-8D00-75B6D64D07DD}" srcOrd="1" destOrd="2" presId="urn:microsoft.com/office/officeart/2005/8/layout/vList4"/>
    <dgm:cxn modelId="{6CB6CEA3-8DA7-9E45-B8BE-B8A647356F76}" type="presOf" srcId="{A2123A81-3734-4FFC-8E2D-2AE94E24BCCF}" destId="{4FF7704A-D5FF-4542-8F71-D1F78BD73D03}" srcOrd="1" destOrd="1" presId="urn:microsoft.com/office/officeart/2005/8/layout/vList4"/>
    <dgm:cxn modelId="{91703F9C-4FCE-4B4F-8513-123A38D6A4CF}" type="presOf" srcId="{8F2B1982-3013-40FD-8D48-217DDDAB0B95}" destId="{48ABA228-D7B3-44DC-A815-5537C8B058FF}" srcOrd="1" destOrd="0" presId="urn:microsoft.com/office/officeart/2005/8/layout/vList4"/>
    <dgm:cxn modelId="{3C0CB2CB-884C-6F4F-A813-16291DBA20F8}" type="presOf" srcId="{C42719C5-28DC-4421-B2B9-3A9BE48B008C}" destId="{E790D79F-6BCA-4296-845D-6E8E3CFC3FE2}" srcOrd="0" destOrd="3" presId="urn:microsoft.com/office/officeart/2005/8/layout/vList4"/>
    <dgm:cxn modelId="{6C241438-0ED1-4A99-ADAB-F0B712702F40}" srcId="{8F2B1982-3013-40FD-8D48-217DDDAB0B95}" destId="{9F6B030D-E2D9-45CB-99BF-60727C516BC8}" srcOrd="2" destOrd="0" parTransId="{E25A0051-32FE-47B0-868C-D385F947136D}" sibTransId="{50CE8869-654D-47F4-BC77-3DE0B4669549}"/>
    <dgm:cxn modelId="{72EB134F-1B9B-4F73-A71C-D4F65F842CB7}" srcId="{D80B803D-063D-4226-89C9-9BB8B0A817A1}" destId="{C4D06C63-2E79-45E4-BAC7-A022D377EB94}" srcOrd="2" destOrd="0" parTransId="{5BB8BBF9-56AF-4872-BCD9-AC273603357C}" sibTransId="{1772A4F1-8C1E-4514-B03A-2A7E3404BC37}"/>
    <dgm:cxn modelId="{96EBDCDC-91D7-4F93-906C-B47AE660D43D}" srcId="{8F2B1982-3013-40FD-8D48-217DDDAB0B95}" destId="{1442C639-F82B-4D78-B0CB-78832337C588}" srcOrd="0" destOrd="0" parTransId="{EA08B639-B872-4A4C-AD67-2473E28EF0E0}" sibTransId="{B287F3A3-7D57-41E4-9D99-7CFA4BDFC9A5}"/>
    <dgm:cxn modelId="{F9BA8738-8254-F348-AEA1-6962B1A67AB8}" type="presOf" srcId="{7CB6BFAF-470D-44FF-A9B4-7611B2FA25F2}" destId="{4FF7704A-D5FF-4542-8F71-D1F78BD73D03}" srcOrd="1" destOrd="2" presId="urn:microsoft.com/office/officeart/2005/8/layout/vList4"/>
    <dgm:cxn modelId="{787DDD35-6773-9347-BEED-40BF39563904}" type="presOf" srcId="{A2123A81-3734-4FFC-8E2D-2AE94E24BCCF}" destId="{AD6F1992-8A2C-4EEA-9353-6658AA892FD9}" srcOrd="0" destOrd="1" presId="urn:microsoft.com/office/officeart/2005/8/layout/vList4"/>
    <dgm:cxn modelId="{DD63DB29-980D-B943-93B6-C026047B5981}" type="presOf" srcId="{811B840B-1D2B-4A19-AB36-5355592B5740}" destId="{6CAC7DB0-72A6-42EF-BDCB-6AE82349CC4B}" srcOrd="1" destOrd="1" presId="urn:microsoft.com/office/officeart/2005/8/layout/vList4"/>
    <dgm:cxn modelId="{8208C8A2-EE73-EC43-9589-185E84608FD9}" type="presOf" srcId="{6E123AAF-D3FE-4AE8-9BC2-D74F28F96AF5}" destId="{E44DDE05-C0CD-4163-BD04-00071FBC0C25}" srcOrd="1" destOrd="0" presId="urn:microsoft.com/office/officeart/2005/8/layout/vList4"/>
    <dgm:cxn modelId="{FCB7BA56-F470-6249-99B0-945C8A3F2B83}" type="presOf" srcId="{9F6B030D-E2D9-45CB-99BF-60727C516BC8}" destId="{9CAC6D03-470A-4EEE-8699-3F92A615DA67}" srcOrd="0" destOrd="3" presId="urn:microsoft.com/office/officeart/2005/8/layout/vList4"/>
    <dgm:cxn modelId="{A1B5EDED-85D9-4432-B28E-1FC17893363A}" srcId="{D80B803D-063D-4226-89C9-9BB8B0A817A1}" destId="{7CB6BFAF-470D-44FF-A9B4-7611B2FA25F2}" srcOrd="1" destOrd="0" parTransId="{E0AF0192-2189-4CDF-A3C0-34AB4F7B188F}" sibTransId="{40FA3C9D-EAEF-4539-9D23-93EACF656279}"/>
    <dgm:cxn modelId="{F9DA870B-CE8A-4AA0-8FEA-AFF5A9F90CBB}" srcId="{6E123AAF-D3FE-4AE8-9BC2-D74F28F96AF5}" destId="{C42719C5-28DC-4421-B2B9-3A9BE48B008C}" srcOrd="2" destOrd="0" parTransId="{D26E6F50-9EF0-4939-AE5C-702C4A581547}" sibTransId="{95978D2B-83ED-4B34-B87E-1685891432E6}"/>
    <dgm:cxn modelId="{760890A3-812B-F84C-AFDB-9F1111BF19EE}" type="presOf" srcId="{D6CFD11A-FF49-4D71-99CF-471A19CCDA04}" destId="{2D90064E-4093-4E39-88DB-78C990B07F9F}" srcOrd="0" destOrd="0" presId="urn:microsoft.com/office/officeart/2005/8/layout/vList4"/>
    <dgm:cxn modelId="{3AC7C67E-3A9C-4C61-81C0-3DA885BF4526}" srcId="{8F2B1982-3013-40FD-8D48-217DDDAB0B95}" destId="{C5D9DF14-901F-4C91-A9FB-7F66DEF43C5A}" srcOrd="1" destOrd="0" parTransId="{06CB96FC-4661-4D30-AF6D-E120CA6221FF}" sibTransId="{B968A536-D898-400F-A12E-FCE87093132C}"/>
    <dgm:cxn modelId="{A7BF49FA-515A-6249-BACA-2A11F608EE0A}" type="presOf" srcId="{F9946D4F-7040-4033-8EFA-0DE802DAFF3A}" destId="{ECBDEA08-E48B-410F-8D00-75B6D64D07DD}" srcOrd="1" destOrd="0" presId="urn:microsoft.com/office/officeart/2005/8/layout/vList4"/>
    <dgm:cxn modelId="{43F4B58E-93E5-A346-BDB1-3BB975B9B5BA}" type="presOf" srcId="{431D1CC1-A611-47F5-B78A-D4FF3CD04CED}" destId="{ECBDEA08-E48B-410F-8D00-75B6D64D07DD}" srcOrd="1" destOrd="1" presId="urn:microsoft.com/office/officeart/2005/8/layout/vList4"/>
    <dgm:cxn modelId="{AD00BB69-C6B1-4437-B418-5318CEBF9E57}" srcId="{D6CFD11A-FF49-4D71-99CF-471A19CCDA04}" destId="{D80B803D-063D-4226-89C9-9BB8B0A817A1}" srcOrd="0" destOrd="0" parTransId="{CE86F9AF-87E6-4208-A1DB-1EB800A18BE1}" sibTransId="{04111B56-E8E3-4B59-9C50-AA37CEADCEAF}"/>
    <dgm:cxn modelId="{3BCABAE1-915E-4F85-81F1-7007BACAB64D}" srcId="{D6CFD11A-FF49-4D71-99CF-471A19CCDA04}" destId="{8F2B1982-3013-40FD-8D48-217DDDAB0B95}" srcOrd="4" destOrd="0" parTransId="{4DBBB7FC-4086-4A97-9358-953DB1B71CFD}" sibTransId="{7A468D18-62DC-4982-92B9-68B8736F99A7}"/>
    <dgm:cxn modelId="{92094F79-6689-CF4E-B7FC-387BAC0A66B3}" type="presOf" srcId="{A17A0753-FF98-4321-883D-7743CAF388A0}" destId="{C2BEF5F1-E685-4590-AFB5-E5349430177B}" srcOrd="0" destOrd="3" presId="urn:microsoft.com/office/officeart/2005/8/layout/vList4"/>
    <dgm:cxn modelId="{2722419F-BD5B-47ED-82D3-316AE7BC0B04}" srcId="{F9946D4F-7040-4033-8EFA-0DE802DAFF3A}" destId="{FE7E3D0C-77CA-4782-BE96-A01F88B5724E}" srcOrd="1" destOrd="0" parTransId="{13C05D11-C231-4D5D-9230-DA81F7A37316}" sibTransId="{AA0BA56F-F24B-4CF2-A5AF-CAB4AE3AF118}"/>
    <dgm:cxn modelId="{F3B2184F-E6F8-7643-A9FB-59D394A5C793}" type="presOf" srcId="{1442C639-F82B-4D78-B0CB-78832337C588}" destId="{9CAC6D03-470A-4EEE-8699-3F92A615DA67}" srcOrd="0" destOrd="1" presId="urn:microsoft.com/office/officeart/2005/8/layout/vList4"/>
    <dgm:cxn modelId="{76F21297-47D5-404B-A4B5-D579BC36D1B0}" type="presOf" srcId="{C5D9DF14-901F-4C91-A9FB-7F66DEF43C5A}" destId="{9CAC6D03-470A-4EEE-8699-3F92A615DA67}" srcOrd="0" destOrd="2" presId="urn:microsoft.com/office/officeart/2005/8/layout/vList4"/>
    <dgm:cxn modelId="{5F4E3272-8BB2-5A4E-A422-698CFDD9DE90}" type="presOf" srcId="{8F2B1982-3013-40FD-8D48-217DDDAB0B95}" destId="{9CAC6D03-470A-4EEE-8699-3F92A615DA67}" srcOrd="0" destOrd="0" presId="urn:microsoft.com/office/officeart/2005/8/layout/vList4"/>
    <dgm:cxn modelId="{0DF0C593-B3E3-4FE9-854C-02B0087FFB33}" srcId="{D6CFD11A-FF49-4D71-99CF-471A19CCDA04}" destId="{C7398C05-888F-4668-A3A2-13968B4BD2B1}" srcOrd="2" destOrd="0" parTransId="{066D2DA9-E22E-410A-B4E0-86CAE88DD3AD}" sibTransId="{0CD39533-A69D-4B03-8308-4947D6EDEF4B}"/>
    <dgm:cxn modelId="{D171BEF1-85E8-40DB-A2AC-9645B730D3DE}" srcId="{6E123AAF-D3FE-4AE8-9BC2-D74F28F96AF5}" destId="{5B731377-DFA7-422D-B57B-BA45819C52AA}" srcOrd="0" destOrd="0" parTransId="{2014EEF2-9FCA-43B7-BFE1-D209828B5D83}" sibTransId="{F1ADC4E1-2370-4253-96BD-5F779465BF7E}"/>
    <dgm:cxn modelId="{6D11AACB-789E-4619-A033-636AA3D61F9D}" srcId="{F9946D4F-7040-4033-8EFA-0DE802DAFF3A}" destId="{A17A0753-FF98-4321-883D-7743CAF388A0}" srcOrd="2" destOrd="0" parTransId="{A7E44CEB-DFAB-46A5-8B48-44B031BC5F41}" sibTransId="{48B47763-4BC6-4B09-8613-5540F06E1254}"/>
    <dgm:cxn modelId="{D9954066-6681-F74D-ACF9-56305A8EE12F}" type="presOf" srcId="{F9946D4F-7040-4033-8EFA-0DE802DAFF3A}" destId="{C2BEF5F1-E685-4590-AFB5-E5349430177B}" srcOrd="0" destOrd="0" presId="urn:microsoft.com/office/officeart/2005/8/layout/vList4"/>
    <dgm:cxn modelId="{0045BE41-9968-4220-A296-774DE9AE7497}" srcId="{6E123AAF-D3FE-4AE8-9BC2-D74F28F96AF5}" destId="{F0FDE787-E4E5-4F86-895C-34D8D3AF7C36}" srcOrd="1" destOrd="0" parTransId="{E1A1BB47-F4ED-419A-83FC-4781BDE4315D}" sibTransId="{B49DA4B5-368E-409F-AF01-2C6775CE571D}"/>
    <dgm:cxn modelId="{EFF47C80-C51D-B043-B575-133673D3A6FC}" type="presOf" srcId="{C7398C05-888F-4668-A3A2-13968B4BD2B1}" destId="{6CAC7DB0-72A6-42EF-BDCB-6AE82349CC4B}" srcOrd="1" destOrd="0" presId="urn:microsoft.com/office/officeart/2005/8/layout/vList4"/>
    <dgm:cxn modelId="{6453DE7D-F481-ED40-ABA1-C844A2A9535F}" type="presOf" srcId="{C42719C5-28DC-4421-B2B9-3A9BE48B008C}" destId="{E44DDE05-C0CD-4163-BD04-00071FBC0C25}" srcOrd="1" destOrd="3" presId="urn:microsoft.com/office/officeart/2005/8/layout/vList4"/>
    <dgm:cxn modelId="{9BAB799B-1FC7-FB42-9C0A-A6E63E0DDAF7}" type="presOf" srcId="{7CB6BFAF-470D-44FF-A9B4-7611B2FA25F2}" destId="{AD6F1992-8A2C-4EEA-9353-6658AA892FD9}" srcOrd="0" destOrd="2" presId="urn:microsoft.com/office/officeart/2005/8/layout/vList4"/>
    <dgm:cxn modelId="{2A399F2D-D615-40EE-B583-35E95025B99D}" srcId="{D6CFD11A-FF49-4D71-99CF-471A19CCDA04}" destId="{6E123AAF-D3FE-4AE8-9BC2-D74F28F96AF5}" srcOrd="3" destOrd="0" parTransId="{FC8C4EF3-0DC7-46E7-8CB4-5C3E7CE0F2B2}" sibTransId="{ED96035E-71D3-4938-B712-CE2FB5A6A39A}"/>
    <dgm:cxn modelId="{E6C8365B-85D0-9D4C-86E2-1C5D5F95E392}" type="presOf" srcId="{F0FDE787-E4E5-4F86-895C-34D8D3AF7C36}" destId="{E44DDE05-C0CD-4163-BD04-00071FBC0C25}" srcOrd="1" destOrd="2" presId="urn:microsoft.com/office/officeart/2005/8/layout/vList4"/>
    <dgm:cxn modelId="{2151CF44-5FD4-3448-B050-C3CB59DE396D}" type="presOf" srcId="{C5D9DF14-901F-4C91-A9FB-7F66DEF43C5A}" destId="{48ABA228-D7B3-44DC-A815-5537C8B058FF}" srcOrd="1" destOrd="2" presId="urn:microsoft.com/office/officeart/2005/8/layout/vList4"/>
    <dgm:cxn modelId="{D357C531-F1C8-42DF-B95D-F4C7001EC6D7}" srcId="{C7398C05-888F-4668-A3A2-13968B4BD2B1}" destId="{A312C24B-48B9-432C-A655-CCE29C32F2EB}" srcOrd="1" destOrd="0" parTransId="{DC49C53F-FC39-4D26-9758-57D5EB1B12CD}" sibTransId="{1E26524C-E692-4A2E-B464-ED34B08126D4}"/>
    <dgm:cxn modelId="{95FF7E80-F3DC-DF41-B29C-9F0715DCF168}" type="presOf" srcId="{FE7E3D0C-77CA-4782-BE96-A01F88B5724E}" destId="{C2BEF5F1-E685-4590-AFB5-E5349430177B}" srcOrd="0" destOrd="2" presId="urn:microsoft.com/office/officeart/2005/8/layout/vList4"/>
    <dgm:cxn modelId="{0653623E-1EDB-9F43-A368-0D72705628E3}" type="presOf" srcId="{F0FDE787-E4E5-4F86-895C-34D8D3AF7C36}" destId="{E790D79F-6BCA-4296-845D-6E8E3CFC3FE2}" srcOrd="0" destOrd="2" presId="urn:microsoft.com/office/officeart/2005/8/layout/vList4"/>
    <dgm:cxn modelId="{4F050F07-CDC9-5141-8854-1CE574AD3598}" type="presOf" srcId="{E55DA88B-FA9A-4A21-AB9D-7932486FF491}" destId="{BD682105-6C59-4701-81DF-0A39E9274FC3}" srcOrd="0" destOrd="3" presId="urn:microsoft.com/office/officeart/2005/8/layout/vList4"/>
    <dgm:cxn modelId="{C4980747-4140-6C46-8F93-E4E412FBFF7C}" type="presOf" srcId="{E55DA88B-FA9A-4A21-AB9D-7932486FF491}" destId="{6CAC7DB0-72A6-42EF-BDCB-6AE82349CC4B}" srcOrd="1" destOrd="3" presId="urn:microsoft.com/office/officeart/2005/8/layout/vList4"/>
    <dgm:cxn modelId="{62668A5C-AD9E-1849-8316-04A7AD0F1935}" type="presOf" srcId="{D80B803D-063D-4226-89C9-9BB8B0A817A1}" destId="{4FF7704A-D5FF-4542-8F71-D1F78BD73D03}" srcOrd="1" destOrd="0" presId="urn:microsoft.com/office/officeart/2005/8/layout/vList4"/>
    <dgm:cxn modelId="{06F840BF-EE2E-A24D-A6B1-FE151C5C35A1}" type="presOf" srcId="{A312C24B-48B9-432C-A655-CCE29C32F2EB}" destId="{BD682105-6C59-4701-81DF-0A39E9274FC3}" srcOrd="0" destOrd="2" presId="urn:microsoft.com/office/officeart/2005/8/layout/vList4"/>
    <dgm:cxn modelId="{D6C29C2C-D55E-A948-A2D6-57883987215F}" type="presOf" srcId="{A312C24B-48B9-432C-A655-CCE29C32F2EB}" destId="{6CAC7DB0-72A6-42EF-BDCB-6AE82349CC4B}" srcOrd="1" destOrd="2" presId="urn:microsoft.com/office/officeart/2005/8/layout/vList4"/>
    <dgm:cxn modelId="{24383F16-F9C0-274C-B0A7-760FC088FE96}" type="presOf" srcId="{431D1CC1-A611-47F5-B78A-D4FF3CD04CED}" destId="{C2BEF5F1-E685-4590-AFB5-E5349430177B}" srcOrd="0" destOrd="1" presId="urn:microsoft.com/office/officeart/2005/8/layout/vList4"/>
    <dgm:cxn modelId="{9BE54B35-9088-4046-9EAF-A46CD6050ACA}" type="presOf" srcId="{6E123AAF-D3FE-4AE8-9BC2-D74F28F96AF5}" destId="{E790D79F-6BCA-4296-845D-6E8E3CFC3FE2}" srcOrd="0" destOrd="0" presId="urn:microsoft.com/office/officeart/2005/8/layout/vList4"/>
    <dgm:cxn modelId="{B2A76064-995E-4206-B656-121EBF3E1BF7}" srcId="{C7398C05-888F-4668-A3A2-13968B4BD2B1}" destId="{811B840B-1D2B-4A19-AB36-5355592B5740}" srcOrd="0" destOrd="0" parTransId="{9756F448-696F-45AB-AB23-A7D220EA2385}" sibTransId="{8E49BCFA-9F39-41AD-849D-B039124F0E90}"/>
    <dgm:cxn modelId="{B4D21CCC-D861-A947-A8C3-2EAB6A9ACC08}" type="presOf" srcId="{811B840B-1D2B-4A19-AB36-5355592B5740}" destId="{BD682105-6C59-4701-81DF-0A39E9274FC3}" srcOrd="0" destOrd="1" presId="urn:microsoft.com/office/officeart/2005/8/layout/vList4"/>
    <dgm:cxn modelId="{11E39F87-9AF9-9D4D-8FF8-8E61562BFEA2}" type="presOf" srcId="{C7398C05-888F-4668-A3A2-13968B4BD2B1}" destId="{BD682105-6C59-4701-81DF-0A39E9274FC3}" srcOrd="0" destOrd="0" presId="urn:microsoft.com/office/officeart/2005/8/layout/vList4"/>
    <dgm:cxn modelId="{5349ACDC-40AC-9E44-A85B-06076FFB010C}" type="presParOf" srcId="{2D90064E-4093-4E39-88DB-78C990B07F9F}" destId="{B36ECD77-6ECD-4C6A-8960-47C289B222A8}" srcOrd="0" destOrd="0" presId="urn:microsoft.com/office/officeart/2005/8/layout/vList4"/>
    <dgm:cxn modelId="{C3A0124B-2C73-3742-9F50-EF956244BB62}" type="presParOf" srcId="{B36ECD77-6ECD-4C6A-8960-47C289B222A8}" destId="{AD6F1992-8A2C-4EEA-9353-6658AA892FD9}" srcOrd="0" destOrd="0" presId="urn:microsoft.com/office/officeart/2005/8/layout/vList4"/>
    <dgm:cxn modelId="{F16454AB-646D-F943-A99A-20D7E5145375}" type="presParOf" srcId="{B36ECD77-6ECD-4C6A-8960-47C289B222A8}" destId="{8A7CDFFB-49E2-453E-89C0-55B0EF3ABEFB}" srcOrd="1" destOrd="0" presId="urn:microsoft.com/office/officeart/2005/8/layout/vList4"/>
    <dgm:cxn modelId="{DF9B9F23-0597-2E43-8318-EA4F5786B35B}" type="presParOf" srcId="{B36ECD77-6ECD-4C6A-8960-47C289B222A8}" destId="{4FF7704A-D5FF-4542-8F71-D1F78BD73D03}" srcOrd="2" destOrd="0" presId="urn:microsoft.com/office/officeart/2005/8/layout/vList4"/>
    <dgm:cxn modelId="{C22A93D1-5F34-6846-AA37-A3ABFA1E67FE}" type="presParOf" srcId="{2D90064E-4093-4E39-88DB-78C990B07F9F}" destId="{13A99F22-A892-41E2-9B04-E0755A87D2D3}" srcOrd="1" destOrd="0" presId="urn:microsoft.com/office/officeart/2005/8/layout/vList4"/>
    <dgm:cxn modelId="{0BF0B12E-EDEF-3B40-9916-F292EA56C1BC}" type="presParOf" srcId="{2D90064E-4093-4E39-88DB-78C990B07F9F}" destId="{F7AF0D2D-DF1B-411B-957F-EA59D4E754E1}" srcOrd="2" destOrd="0" presId="urn:microsoft.com/office/officeart/2005/8/layout/vList4"/>
    <dgm:cxn modelId="{F7D1FB9B-AAC7-B142-BACA-41C90A97FF22}" type="presParOf" srcId="{F7AF0D2D-DF1B-411B-957F-EA59D4E754E1}" destId="{C2BEF5F1-E685-4590-AFB5-E5349430177B}" srcOrd="0" destOrd="0" presId="urn:microsoft.com/office/officeart/2005/8/layout/vList4"/>
    <dgm:cxn modelId="{AF8BA96B-4BD0-A444-AC42-00FCC0F1CE94}" type="presParOf" srcId="{F7AF0D2D-DF1B-411B-957F-EA59D4E754E1}" destId="{967DBF09-C17E-4BE5-A1D6-E658ABAA67AD}" srcOrd="1" destOrd="0" presId="urn:microsoft.com/office/officeart/2005/8/layout/vList4"/>
    <dgm:cxn modelId="{6163DFDB-4622-4D47-91F8-687961AF451B}" type="presParOf" srcId="{F7AF0D2D-DF1B-411B-957F-EA59D4E754E1}" destId="{ECBDEA08-E48B-410F-8D00-75B6D64D07DD}" srcOrd="2" destOrd="0" presId="urn:microsoft.com/office/officeart/2005/8/layout/vList4"/>
    <dgm:cxn modelId="{20E22826-5823-AB48-A086-7773D7CA26A8}" type="presParOf" srcId="{2D90064E-4093-4E39-88DB-78C990B07F9F}" destId="{066F4D0F-D615-4931-AC5D-2426BCF277F7}" srcOrd="3" destOrd="0" presId="urn:microsoft.com/office/officeart/2005/8/layout/vList4"/>
    <dgm:cxn modelId="{379A1CED-9981-9144-ADD4-0B49C4D551B3}" type="presParOf" srcId="{2D90064E-4093-4E39-88DB-78C990B07F9F}" destId="{E3BC61D6-4969-4B90-90C8-EF4D7E189157}" srcOrd="4" destOrd="0" presId="urn:microsoft.com/office/officeart/2005/8/layout/vList4"/>
    <dgm:cxn modelId="{D3397B30-0291-1B49-A9C5-A58050080D63}" type="presParOf" srcId="{E3BC61D6-4969-4B90-90C8-EF4D7E189157}" destId="{BD682105-6C59-4701-81DF-0A39E9274FC3}" srcOrd="0" destOrd="0" presId="urn:microsoft.com/office/officeart/2005/8/layout/vList4"/>
    <dgm:cxn modelId="{7351AA11-820B-9045-BA6D-650EAE45A35E}" type="presParOf" srcId="{E3BC61D6-4969-4B90-90C8-EF4D7E189157}" destId="{D57F94C7-792D-4A9C-9F58-BF15B7B16859}" srcOrd="1" destOrd="0" presId="urn:microsoft.com/office/officeart/2005/8/layout/vList4"/>
    <dgm:cxn modelId="{E7235531-D34A-4A43-A0D7-94AD0C2C980D}" type="presParOf" srcId="{E3BC61D6-4969-4B90-90C8-EF4D7E189157}" destId="{6CAC7DB0-72A6-42EF-BDCB-6AE82349CC4B}" srcOrd="2" destOrd="0" presId="urn:microsoft.com/office/officeart/2005/8/layout/vList4"/>
    <dgm:cxn modelId="{1B1A34C2-6B1B-D448-8E5B-7A2F32F45862}" type="presParOf" srcId="{2D90064E-4093-4E39-88DB-78C990B07F9F}" destId="{49076A98-0A19-4681-9360-A090EB76BA5C}" srcOrd="5" destOrd="0" presId="urn:microsoft.com/office/officeart/2005/8/layout/vList4"/>
    <dgm:cxn modelId="{D2342028-BBFF-484D-B718-F2336820E268}" type="presParOf" srcId="{2D90064E-4093-4E39-88DB-78C990B07F9F}" destId="{91DFCB45-BDEA-45A4-A588-B8534852AD7F}" srcOrd="6" destOrd="0" presId="urn:microsoft.com/office/officeart/2005/8/layout/vList4"/>
    <dgm:cxn modelId="{A7DC888E-5526-4F44-8837-78C7BAA92EA2}" type="presParOf" srcId="{91DFCB45-BDEA-45A4-A588-B8534852AD7F}" destId="{E790D79F-6BCA-4296-845D-6E8E3CFC3FE2}" srcOrd="0" destOrd="0" presId="urn:microsoft.com/office/officeart/2005/8/layout/vList4"/>
    <dgm:cxn modelId="{1FD0778D-7334-7841-91C4-F4F1B4908742}" type="presParOf" srcId="{91DFCB45-BDEA-45A4-A588-B8534852AD7F}" destId="{DC485FA3-EFDE-45FF-A189-1B6E5CE48AF9}" srcOrd="1" destOrd="0" presId="urn:microsoft.com/office/officeart/2005/8/layout/vList4"/>
    <dgm:cxn modelId="{8F103F82-87BB-D94B-A7D4-56975962BD90}" type="presParOf" srcId="{91DFCB45-BDEA-45A4-A588-B8534852AD7F}" destId="{E44DDE05-C0CD-4163-BD04-00071FBC0C25}" srcOrd="2" destOrd="0" presId="urn:microsoft.com/office/officeart/2005/8/layout/vList4"/>
    <dgm:cxn modelId="{92CFCC3D-6CE2-054E-BFC5-47067D817A61}" type="presParOf" srcId="{2D90064E-4093-4E39-88DB-78C990B07F9F}" destId="{A3ADE876-4931-4C76-ADA9-BFE29C23A4C7}" srcOrd="7" destOrd="0" presId="urn:microsoft.com/office/officeart/2005/8/layout/vList4"/>
    <dgm:cxn modelId="{CB55EE5B-96B1-9B48-B6EE-08700D39981F}" type="presParOf" srcId="{2D90064E-4093-4E39-88DB-78C990B07F9F}" destId="{15177E4C-DBC4-4F35-A704-5C6EDE85A6F5}" srcOrd="8" destOrd="0" presId="urn:microsoft.com/office/officeart/2005/8/layout/vList4"/>
    <dgm:cxn modelId="{DBE645C0-4720-6940-A220-ED76DA36A26E}" type="presParOf" srcId="{15177E4C-DBC4-4F35-A704-5C6EDE85A6F5}" destId="{9CAC6D03-470A-4EEE-8699-3F92A615DA67}" srcOrd="0" destOrd="0" presId="urn:microsoft.com/office/officeart/2005/8/layout/vList4"/>
    <dgm:cxn modelId="{68438A9E-22EB-4A42-9C47-9F0367648061}" type="presParOf" srcId="{15177E4C-DBC4-4F35-A704-5C6EDE85A6F5}" destId="{5845CA42-56CB-4D0A-8AFA-DD77177E4CC3}" srcOrd="1" destOrd="0" presId="urn:microsoft.com/office/officeart/2005/8/layout/vList4"/>
    <dgm:cxn modelId="{53A1016E-67BE-0F4C-A9C1-D6A71D62EADD}" type="presParOf" srcId="{15177E4C-DBC4-4F35-A704-5C6EDE85A6F5}" destId="{48ABA228-D7B3-44DC-A815-5537C8B058FF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9B38EFF-1D79-0045-98C8-61AD2FD98DB4}" type="doc">
      <dgm:prSet loTypeId="urn:microsoft.com/office/officeart/2005/8/layout/chevron1" loCatId="" qsTypeId="urn:microsoft.com/office/officeart/2005/8/quickstyle/simple2" qsCatId="simple" csTypeId="urn:microsoft.com/office/officeart/2005/8/colors/accent5_4" csCatId="accent5" phldr="1"/>
      <dgm:spPr/>
    </dgm:pt>
    <dgm:pt modelId="{B37B62BB-05E3-E241-8CD2-9521861528AA}">
      <dgm:prSet phldrT="[Text]"/>
      <dgm:spPr>
        <a:solidFill>
          <a:srgbClr val="86BCCF"/>
        </a:solidFill>
      </dgm:spPr>
      <dgm:t>
        <a:bodyPr/>
        <a:lstStyle/>
        <a:p>
          <a:r>
            <a:rPr lang="en-US" dirty="0" smtClean="0"/>
            <a:t>PROBLEM</a:t>
          </a:r>
          <a:endParaRPr lang="en-US" dirty="0"/>
        </a:p>
      </dgm:t>
    </dgm:pt>
    <dgm:pt modelId="{0D000A3A-1F4A-AC46-A36E-09FBF6F5F569}" type="parTrans" cxnId="{C2E8577D-DFDE-4247-95CA-12AB0EF30EC3}">
      <dgm:prSet/>
      <dgm:spPr/>
      <dgm:t>
        <a:bodyPr/>
        <a:lstStyle/>
        <a:p>
          <a:endParaRPr lang="en-US"/>
        </a:p>
      </dgm:t>
    </dgm:pt>
    <dgm:pt modelId="{1856FFF1-0CC0-FB4D-8C0B-8CE569173BF7}" type="sibTrans" cxnId="{C2E8577D-DFDE-4247-95CA-12AB0EF30EC3}">
      <dgm:prSet/>
      <dgm:spPr/>
      <dgm:t>
        <a:bodyPr/>
        <a:lstStyle/>
        <a:p>
          <a:endParaRPr lang="en-US"/>
        </a:p>
      </dgm:t>
    </dgm:pt>
    <dgm:pt modelId="{63D1AB04-7615-B94A-9D66-5D5E2E8BC5E0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 smtClean="0"/>
            <a:t>METHOD</a:t>
          </a:r>
          <a:endParaRPr lang="en-US" dirty="0"/>
        </a:p>
      </dgm:t>
    </dgm:pt>
    <dgm:pt modelId="{ACE1578C-BB52-BF42-9D71-A75EC5256FC8}" type="parTrans" cxnId="{EDC43827-F89D-D446-836A-1EA4AE8ED254}">
      <dgm:prSet/>
      <dgm:spPr/>
      <dgm:t>
        <a:bodyPr/>
        <a:lstStyle/>
        <a:p>
          <a:endParaRPr lang="en-US"/>
        </a:p>
      </dgm:t>
    </dgm:pt>
    <dgm:pt modelId="{20A21F76-DEA7-2849-BD72-8EEF73900745}" type="sibTrans" cxnId="{EDC43827-F89D-D446-836A-1EA4AE8ED254}">
      <dgm:prSet/>
      <dgm:spPr/>
      <dgm:t>
        <a:bodyPr/>
        <a:lstStyle/>
        <a:p>
          <a:endParaRPr lang="en-US"/>
        </a:p>
      </dgm:t>
    </dgm:pt>
    <dgm:pt modelId="{371195CA-AED8-474A-9B2D-69CD3B41166F}">
      <dgm:prSet phldrT="[Text]"/>
      <dgm:spPr/>
      <dgm:t>
        <a:bodyPr/>
        <a:lstStyle/>
        <a:p>
          <a:r>
            <a:rPr lang="en-US" dirty="0" smtClean="0"/>
            <a:t>SOLUTION</a:t>
          </a:r>
          <a:endParaRPr lang="en-US" dirty="0"/>
        </a:p>
      </dgm:t>
    </dgm:pt>
    <dgm:pt modelId="{4035FB25-D72A-FF47-99A8-8413DED9343B}" type="parTrans" cxnId="{66ADC64B-A0BC-E14A-A587-23C0038A562D}">
      <dgm:prSet/>
      <dgm:spPr/>
      <dgm:t>
        <a:bodyPr/>
        <a:lstStyle/>
        <a:p>
          <a:endParaRPr lang="en-US"/>
        </a:p>
      </dgm:t>
    </dgm:pt>
    <dgm:pt modelId="{9EBD27E5-7CBF-614C-BD64-386E2175589E}" type="sibTrans" cxnId="{66ADC64B-A0BC-E14A-A587-23C0038A562D}">
      <dgm:prSet/>
      <dgm:spPr/>
      <dgm:t>
        <a:bodyPr/>
        <a:lstStyle/>
        <a:p>
          <a:endParaRPr lang="en-US"/>
        </a:p>
      </dgm:t>
    </dgm:pt>
    <dgm:pt modelId="{47CAC1AD-4D18-5A43-B060-1007B9DE3A4C}" type="pres">
      <dgm:prSet presAssocID="{F9B38EFF-1D79-0045-98C8-61AD2FD98DB4}" presName="Name0" presStyleCnt="0">
        <dgm:presLayoutVars>
          <dgm:dir/>
          <dgm:animLvl val="lvl"/>
          <dgm:resizeHandles val="exact"/>
        </dgm:presLayoutVars>
      </dgm:prSet>
      <dgm:spPr/>
    </dgm:pt>
    <dgm:pt modelId="{A63E98A6-FD55-7A49-8AFC-CA14EC2E4CAC}" type="pres">
      <dgm:prSet presAssocID="{B37B62BB-05E3-E241-8CD2-9521861528AA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9AF973-A1C1-6942-B06C-04DC2ED54F07}" type="pres">
      <dgm:prSet presAssocID="{1856FFF1-0CC0-FB4D-8C0B-8CE569173BF7}" presName="parTxOnlySpace" presStyleCnt="0"/>
      <dgm:spPr/>
    </dgm:pt>
    <dgm:pt modelId="{E6B2B37F-0729-DA4E-971C-45148920EECF}" type="pres">
      <dgm:prSet presAssocID="{63D1AB04-7615-B94A-9D66-5D5E2E8BC5E0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9D3C4-3DBB-AB44-AC1A-1F4C6D405109}" type="pres">
      <dgm:prSet presAssocID="{20A21F76-DEA7-2849-BD72-8EEF73900745}" presName="parTxOnlySpace" presStyleCnt="0"/>
      <dgm:spPr/>
    </dgm:pt>
    <dgm:pt modelId="{A05FF388-6ADE-CF41-88F8-CA1548F0EA45}" type="pres">
      <dgm:prSet presAssocID="{371195CA-AED8-474A-9B2D-69CD3B41166F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584E73-F629-A54E-9D49-D6CA49778AD3}" type="presOf" srcId="{63D1AB04-7615-B94A-9D66-5D5E2E8BC5E0}" destId="{E6B2B37F-0729-DA4E-971C-45148920EECF}" srcOrd="0" destOrd="0" presId="urn:microsoft.com/office/officeart/2005/8/layout/chevron1"/>
    <dgm:cxn modelId="{FDD96417-CB7C-9A4D-88F3-51892BAEA7C3}" type="presOf" srcId="{371195CA-AED8-474A-9B2D-69CD3B41166F}" destId="{A05FF388-6ADE-CF41-88F8-CA1548F0EA45}" srcOrd="0" destOrd="0" presId="urn:microsoft.com/office/officeart/2005/8/layout/chevron1"/>
    <dgm:cxn modelId="{C2E8577D-DFDE-4247-95CA-12AB0EF30EC3}" srcId="{F9B38EFF-1D79-0045-98C8-61AD2FD98DB4}" destId="{B37B62BB-05E3-E241-8CD2-9521861528AA}" srcOrd="0" destOrd="0" parTransId="{0D000A3A-1F4A-AC46-A36E-09FBF6F5F569}" sibTransId="{1856FFF1-0CC0-FB4D-8C0B-8CE569173BF7}"/>
    <dgm:cxn modelId="{EDC43827-F89D-D446-836A-1EA4AE8ED254}" srcId="{F9B38EFF-1D79-0045-98C8-61AD2FD98DB4}" destId="{63D1AB04-7615-B94A-9D66-5D5E2E8BC5E0}" srcOrd="1" destOrd="0" parTransId="{ACE1578C-BB52-BF42-9D71-A75EC5256FC8}" sibTransId="{20A21F76-DEA7-2849-BD72-8EEF73900745}"/>
    <dgm:cxn modelId="{02F486C7-3373-A140-9975-A9C13FE872E2}" type="presOf" srcId="{B37B62BB-05E3-E241-8CD2-9521861528AA}" destId="{A63E98A6-FD55-7A49-8AFC-CA14EC2E4CAC}" srcOrd="0" destOrd="0" presId="urn:microsoft.com/office/officeart/2005/8/layout/chevron1"/>
    <dgm:cxn modelId="{21933E71-DC54-0C4D-9923-51F58DCBEC6F}" type="presOf" srcId="{F9B38EFF-1D79-0045-98C8-61AD2FD98DB4}" destId="{47CAC1AD-4D18-5A43-B060-1007B9DE3A4C}" srcOrd="0" destOrd="0" presId="urn:microsoft.com/office/officeart/2005/8/layout/chevron1"/>
    <dgm:cxn modelId="{66ADC64B-A0BC-E14A-A587-23C0038A562D}" srcId="{F9B38EFF-1D79-0045-98C8-61AD2FD98DB4}" destId="{371195CA-AED8-474A-9B2D-69CD3B41166F}" srcOrd="2" destOrd="0" parTransId="{4035FB25-D72A-FF47-99A8-8413DED9343B}" sibTransId="{9EBD27E5-7CBF-614C-BD64-386E2175589E}"/>
    <dgm:cxn modelId="{990754B1-1F9F-CA4B-B11E-F4F9823A2469}" type="presParOf" srcId="{47CAC1AD-4D18-5A43-B060-1007B9DE3A4C}" destId="{A63E98A6-FD55-7A49-8AFC-CA14EC2E4CAC}" srcOrd="0" destOrd="0" presId="urn:microsoft.com/office/officeart/2005/8/layout/chevron1"/>
    <dgm:cxn modelId="{77CF6FBC-1063-E549-B55D-985A2CD634CA}" type="presParOf" srcId="{47CAC1AD-4D18-5A43-B060-1007B9DE3A4C}" destId="{ED9AF973-A1C1-6942-B06C-04DC2ED54F07}" srcOrd="1" destOrd="0" presId="urn:microsoft.com/office/officeart/2005/8/layout/chevron1"/>
    <dgm:cxn modelId="{FC988871-3B44-894B-8454-ADB391646A31}" type="presParOf" srcId="{47CAC1AD-4D18-5A43-B060-1007B9DE3A4C}" destId="{E6B2B37F-0729-DA4E-971C-45148920EECF}" srcOrd="2" destOrd="0" presId="urn:microsoft.com/office/officeart/2005/8/layout/chevron1"/>
    <dgm:cxn modelId="{5031D20B-861E-0E4E-BBBC-0CF6FC14154B}" type="presParOf" srcId="{47CAC1AD-4D18-5A43-B060-1007B9DE3A4C}" destId="{8349D3C4-3DBB-AB44-AC1A-1F4C6D405109}" srcOrd="3" destOrd="0" presId="urn:microsoft.com/office/officeart/2005/8/layout/chevron1"/>
    <dgm:cxn modelId="{579202C4-F123-D44D-8DD0-0E106A05330F}" type="presParOf" srcId="{47CAC1AD-4D18-5A43-B060-1007B9DE3A4C}" destId="{A05FF388-6ADE-CF41-88F8-CA1548F0EA45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9B38EFF-1D79-0045-98C8-61AD2FD98DB4}" type="doc">
      <dgm:prSet loTypeId="urn:microsoft.com/office/officeart/2005/8/layout/chevron1" loCatId="" qsTypeId="urn:microsoft.com/office/officeart/2005/8/quickstyle/simple2" qsCatId="simple" csTypeId="urn:microsoft.com/office/officeart/2005/8/colors/accent5_4" csCatId="accent5" phldr="1"/>
      <dgm:spPr/>
    </dgm:pt>
    <dgm:pt modelId="{B37B62BB-05E3-E241-8CD2-9521861528AA}">
      <dgm:prSet phldrT="[Text]"/>
      <dgm:spPr>
        <a:solidFill>
          <a:srgbClr val="86BCCF"/>
        </a:solidFill>
      </dgm:spPr>
      <dgm:t>
        <a:bodyPr/>
        <a:lstStyle/>
        <a:p>
          <a:r>
            <a:rPr lang="en-US" dirty="0" smtClean="0"/>
            <a:t>PROBLEM</a:t>
          </a:r>
          <a:endParaRPr lang="en-US" dirty="0"/>
        </a:p>
      </dgm:t>
    </dgm:pt>
    <dgm:pt modelId="{0D000A3A-1F4A-AC46-A36E-09FBF6F5F569}" type="parTrans" cxnId="{C2E8577D-DFDE-4247-95CA-12AB0EF30EC3}">
      <dgm:prSet/>
      <dgm:spPr/>
      <dgm:t>
        <a:bodyPr/>
        <a:lstStyle/>
        <a:p>
          <a:endParaRPr lang="en-US"/>
        </a:p>
      </dgm:t>
    </dgm:pt>
    <dgm:pt modelId="{1856FFF1-0CC0-FB4D-8C0B-8CE569173BF7}" type="sibTrans" cxnId="{C2E8577D-DFDE-4247-95CA-12AB0EF30EC3}">
      <dgm:prSet/>
      <dgm:spPr/>
      <dgm:t>
        <a:bodyPr/>
        <a:lstStyle/>
        <a:p>
          <a:endParaRPr lang="en-US"/>
        </a:p>
      </dgm:t>
    </dgm:pt>
    <dgm:pt modelId="{63D1AB04-7615-B94A-9D66-5D5E2E8BC5E0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 smtClean="0"/>
            <a:t>METHOD</a:t>
          </a:r>
          <a:endParaRPr lang="en-US" dirty="0"/>
        </a:p>
      </dgm:t>
    </dgm:pt>
    <dgm:pt modelId="{ACE1578C-BB52-BF42-9D71-A75EC5256FC8}" type="parTrans" cxnId="{EDC43827-F89D-D446-836A-1EA4AE8ED254}">
      <dgm:prSet/>
      <dgm:spPr/>
      <dgm:t>
        <a:bodyPr/>
        <a:lstStyle/>
        <a:p>
          <a:endParaRPr lang="en-US"/>
        </a:p>
      </dgm:t>
    </dgm:pt>
    <dgm:pt modelId="{20A21F76-DEA7-2849-BD72-8EEF73900745}" type="sibTrans" cxnId="{EDC43827-F89D-D446-836A-1EA4AE8ED254}">
      <dgm:prSet/>
      <dgm:spPr/>
      <dgm:t>
        <a:bodyPr/>
        <a:lstStyle/>
        <a:p>
          <a:endParaRPr lang="en-US"/>
        </a:p>
      </dgm:t>
    </dgm:pt>
    <dgm:pt modelId="{371195CA-AED8-474A-9B2D-69CD3B41166F}">
      <dgm:prSet phldrT="[Text]"/>
      <dgm:spPr/>
      <dgm:t>
        <a:bodyPr/>
        <a:lstStyle/>
        <a:p>
          <a:r>
            <a:rPr lang="en-US" dirty="0" smtClean="0"/>
            <a:t>SOLUTION</a:t>
          </a:r>
          <a:endParaRPr lang="en-US" dirty="0"/>
        </a:p>
      </dgm:t>
    </dgm:pt>
    <dgm:pt modelId="{4035FB25-D72A-FF47-99A8-8413DED9343B}" type="parTrans" cxnId="{66ADC64B-A0BC-E14A-A587-23C0038A562D}">
      <dgm:prSet/>
      <dgm:spPr/>
      <dgm:t>
        <a:bodyPr/>
        <a:lstStyle/>
        <a:p>
          <a:endParaRPr lang="en-US"/>
        </a:p>
      </dgm:t>
    </dgm:pt>
    <dgm:pt modelId="{9EBD27E5-7CBF-614C-BD64-386E2175589E}" type="sibTrans" cxnId="{66ADC64B-A0BC-E14A-A587-23C0038A562D}">
      <dgm:prSet/>
      <dgm:spPr/>
      <dgm:t>
        <a:bodyPr/>
        <a:lstStyle/>
        <a:p>
          <a:endParaRPr lang="en-US"/>
        </a:p>
      </dgm:t>
    </dgm:pt>
    <dgm:pt modelId="{47CAC1AD-4D18-5A43-B060-1007B9DE3A4C}" type="pres">
      <dgm:prSet presAssocID="{F9B38EFF-1D79-0045-98C8-61AD2FD98DB4}" presName="Name0" presStyleCnt="0">
        <dgm:presLayoutVars>
          <dgm:dir/>
          <dgm:animLvl val="lvl"/>
          <dgm:resizeHandles val="exact"/>
        </dgm:presLayoutVars>
      </dgm:prSet>
      <dgm:spPr/>
    </dgm:pt>
    <dgm:pt modelId="{A63E98A6-FD55-7A49-8AFC-CA14EC2E4CAC}" type="pres">
      <dgm:prSet presAssocID="{B37B62BB-05E3-E241-8CD2-9521861528AA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9AF973-A1C1-6942-B06C-04DC2ED54F07}" type="pres">
      <dgm:prSet presAssocID="{1856FFF1-0CC0-FB4D-8C0B-8CE569173BF7}" presName="parTxOnlySpace" presStyleCnt="0"/>
      <dgm:spPr/>
    </dgm:pt>
    <dgm:pt modelId="{E6B2B37F-0729-DA4E-971C-45148920EECF}" type="pres">
      <dgm:prSet presAssocID="{63D1AB04-7615-B94A-9D66-5D5E2E8BC5E0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9D3C4-3DBB-AB44-AC1A-1F4C6D405109}" type="pres">
      <dgm:prSet presAssocID="{20A21F76-DEA7-2849-BD72-8EEF73900745}" presName="parTxOnlySpace" presStyleCnt="0"/>
      <dgm:spPr/>
    </dgm:pt>
    <dgm:pt modelId="{A05FF388-6ADE-CF41-88F8-CA1548F0EA45}" type="pres">
      <dgm:prSet presAssocID="{371195CA-AED8-474A-9B2D-69CD3B41166F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D6A95B-AA2D-F348-95CF-71E7CF82DD64}" type="presOf" srcId="{63D1AB04-7615-B94A-9D66-5D5E2E8BC5E0}" destId="{E6B2B37F-0729-DA4E-971C-45148920EECF}" srcOrd="0" destOrd="0" presId="urn:microsoft.com/office/officeart/2005/8/layout/chevron1"/>
    <dgm:cxn modelId="{EDC43827-F89D-D446-836A-1EA4AE8ED254}" srcId="{F9B38EFF-1D79-0045-98C8-61AD2FD98DB4}" destId="{63D1AB04-7615-B94A-9D66-5D5E2E8BC5E0}" srcOrd="1" destOrd="0" parTransId="{ACE1578C-BB52-BF42-9D71-A75EC5256FC8}" sibTransId="{20A21F76-DEA7-2849-BD72-8EEF73900745}"/>
    <dgm:cxn modelId="{C2E8577D-DFDE-4247-95CA-12AB0EF30EC3}" srcId="{F9B38EFF-1D79-0045-98C8-61AD2FD98DB4}" destId="{B37B62BB-05E3-E241-8CD2-9521861528AA}" srcOrd="0" destOrd="0" parTransId="{0D000A3A-1F4A-AC46-A36E-09FBF6F5F569}" sibTransId="{1856FFF1-0CC0-FB4D-8C0B-8CE569173BF7}"/>
    <dgm:cxn modelId="{534B007B-25F3-A449-B80E-83D769D26DEF}" type="presOf" srcId="{B37B62BB-05E3-E241-8CD2-9521861528AA}" destId="{A63E98A6-FD55-7A49-8AFC-CA14EC2E4CAC}" srcOrd="0" destOrd="0" presId="urn:microsoft.com/office/officeart/2005/8/layout/chevron1"/>
    <dgm:cxn modelId="{459B477C-484C-B349-A833-994429DA395A}" type="presOf" srcId="{371195CA-AED8-474A-9B2D-69CD3B41166F}" destId="{A05FF388-6ADE-CF41-88F8-CA1548F0EA45}" srcOrd="0" destOrd="0" presId="urn:microsoft.com/office/officeart/2005/8/layout/chevron1"/>
    <dgm:cxn modelId="{337494E5-68BE-AA4E-BE93-78BB61E783E3}" type="presOf" srcId="{F9B38EFF-1D79-0045-98C8-61AD2FD98DB4}" destId="{47CAC1AD-4D18-5A43-B060-1007B9DE3A4C}" srcOrd="0" destOrd="0" presId="urn:microsoft.com/office/officeart/2005/8/layout/chevron1"/>
    <dgm:cxn modelId="{66ADC64B-A0BC-E14A-A587-23C0038A562D}" srcId="{F9B38EFF-1D79-0045-98C8-61AD2FD98DB4}" destId="{371195CA-AED8-474A-9B2D-69CD3B41166F}" srcOrd="2" destOrd="0" parTransId="{4035FB25-D72A-FF47-99A8-8413DED9343B}" sibTransId="{9EBD27E5-7CBF-614C-BD64-386E2175589E}"/>
    <dgm:cxn modelId="{C6CBCF02-5F79-9543-8567-6F0DB2793618}" type="presParOf" srcId="{47CAC1AD-4D18-5A43-B060-1007B9DE3A4C}" destId="{A63E98A6-FD55-7A49-8AFC-CA14EC2E4CAC}" srcOrd="0" destOrd="0" presId="urn:microsoft.com/office/officeart/2005/8/layout/chevron1"/>
    <dgm:cxn modelId="{B77F76C6-3DAC-2141-B5B9-90A09045FE9F}" type="presParOf" srcId="{47CAC1AD-4D18-5A43-B060-1007B9DE3A4C}" destId="{ED9AF973-A1C1-6942-B06C-04DC2ED54F07}" srcOrd="1" destOrd="0" presId="urn:microsoft.com/office/officeart/2005/8/layout/chevron1"/>
    <dgm:cxn modelId="{EF28FA8A-4704-424A-8725-C11675DA9BFE}" type="presParOf" srcId="{47CAC1AD-4D18-5A43-B060-1007B9DE3A4C}" destId="{E6B2B37F-0729-DA4E-971C-45148920EECF}" srcOrd="2" destOrd="0" presId="urn:microsoft.com/office/officeart/2005/8/layout/chevron1"/>
    <dgm:cxn modelId="{74D5B051-3115-B74B-ABF4-A59C06DC02C0}" type="presParOf" srcId="{47CAC1AD-4D18-5A43-B060-1007B9DE3A4C}" destId="{8349D3C4-3DBB-AB44-AC1A-1F4C6D405109}" srcOrd="3" destOrd="0" presId="urn:microsoft.com/office/officeart/2005/8/layout/chevron1"/>
    <dgm:cxn modelId="{A85AE98F-53C1-404E-B2D1-5E11E09AF316}" type="presParOf" srcId="{47CAC1AD-4D18-5A43-B060-1007B9DE3A4C}" destId="{A05FF388-6ADE-CF41-88F8-CA1548F0EA45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9B38EFF-1D79-0045-98C8-61AD2FD98DB4}" type="doc">
      <dgm:prSet loTypeId="urn:microsoft.com/office/officeart/2005/8/layout/chevron1" loCatId="" qsTypeId="urn:microsoft.com/office/officeart/2005/8/quickstyle/simple2" qsCatId="simple" csTypeId="urn:microsoft.com/office/officeart/2005/8/colors/accent5_4" csCatId="accent5" phldr="1"/>
      <dgm:spPr/>
    </dgm:pt>
    <dgm:pt modelId="{B37B62BB-05E3-E241-8CD2-9521861528AA}">
      <dgm:prSet phldrT="[Text]"/>
      <dgm:spPr>
        <a:solidFill>
          <a:srgbClr val="86BCCF"/>
        </a:solidFill>
      </dgm:spPr>
      <dgm:t>
        <a:bodyPr/>
        <a:lstStyle/>
        <a:p>
          <a:r>
            <a:rPr lang="en-US" dirty="0" smtClean="0"/>
            <a:t>PROBLEM</a:t>
          </a:r>
          <a:endParaRPr lang="en-US" dirty="0"/>
        </a:p>
      </dgm:t>
    </dgm:pt>
    <dgm:pt modelId="{0D000A3A-1F4A-AC46-A36E-09FBF6F5F569}" type="parTrans" cxnId="{C2E8577D-DFDE-4247-95CA-12AB0EF30EC3}">
      <dgm:prSet/>
      <dgm:spPr/>
      <dgm:t>
        <a:bodyPr/>
        <a:lstStyle/>
        <a:p>
          <a:endParaRPr lang="en-US"/>
        </a:p>
      </dgm:t>
    </dgm:pt>
    <dgm:pt modelId="{1856FFF1-0CC0-FB4D-8C0B-8CE569173BF7}" type="sibTrans" cxnId="{C2E8577D-DFDE-4247-95CA-12AB0EF30EC3}">
      <dgm:prSet/>
      <dgm:spPr/>
      <dgm:t>
        <a:bodyPr/>
        <a:lstStyle/>
        <a:p>
          <a:endParaRPr lang="en-US"/>
        </a:p>
      </dgm:t>
    </dgm:pt>
    <dgm:pt modelId="{63D1AB04-7615-B94A-9D66-5D5E2E8BC5E0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 smtClean="0"/>
            <a:t>METHOD</a:t>
          </a:r>
          <a:endParaRPr lang="en-US" dirty="0"/>
        </a:p>
      </dgm:t>
    </dgm:pt>
    <dgm:pt modelId="{ACE1578C-BB52-BF42-9D71-A75EC5256FC8}" type="parTrans" cxnId="{EDC43827-F89D-D446-836A-1EA4AE8ED254}">
      <dgm:prSet/>
      <dgm:spPr/>
      <dgm:t>
        <a:bodyPr/>
        <a:lstStyle/>
        <a:p>
          <a:endParaRPr lang="en-US"/>
        </a:p>
      </dgm:t>
    </dgm:pt>
    <dgm:pt modelId="{20A21F76-DEA7-2849-BD72-8EEF73900745}" type="sibTrans" cxnId="{EDC43827-F89D-D446-836A-1EA4AE8ED254}">
      <dgm:prSet/>
      <dgm:spPr/>
      <dgm:t>
        <a:bodyPr/>
        <a:lstStyle/>
        <a:p>
          <a:endParaRPr lang="en-US"/>
        </a:p>
      </dgm:t>
    </dgm:pt>
    <dgm:pt modelId="{371195CA-AED8-474A-9B2D-69CD3B41166F}">
      <dgm:prSet phldrT="[Text]"/>
      <dgm:spPr/>
      <dgm:t>
        <a:bodyPr/>
        <a:lstStyle/>
        <a:p>
          <a:r>
            <a:rPr lang="en-US" dirty="0" smtClean="0"/>
            <a:t>SOLUTION</a:t>
          </a:r>
          <a:endParaRPr lang="en-US" dirty="0"/>
        </a:p>
      </dgm:t>
    </dgm:pt>
    <dgm:pt modelId="{4035FB25-D72A-FF47-99A8-8413DED9343B}" type="parTrans" cxnId="{66ADC64B-A0BC-E14A-A587-23C0038A562D}">
      <dgm:prSet/>
      <dgm:spPr/>
      <dgm:t>
        <a:bodyPr/>
        <a:lstStyle/>
        <a:p>
          <a:endParaRPr lang="en-US"/>
        </a:p>
      </dgm:t>
    </dgm:pt>
    <dgm:pt modelId="{9EBD27E5-7CBF-614C-BD64-386E2175589E}" type="sibTrans" cxnId="{66ADC64B-A0BC-E14A-A587-23C0038A562D}">
      <dgm:prSet/>
      <dgm:spPr/>
      <dgm:t>
        <a:bodyPr/>
        <a:lstStyle/>
        <a:p>
          <a:endParaRPr lang="en-US"/>
        </a:p>
      </dgm:t>
    </dgm:pt>
    <dgm:pt modelId="{47CAC1AD-4D18-5A43-B060-1007B9DE3A4C}" type="pres">
      <dgm:prSet presAssocID="{F9B38EFF-1D79-0045-98C8-61AD2FD98DB4}" presName="Name0" presStyleCnt="0">
        <dgm:presLayoutVars>
          <dgm:dir/>
          <dgm:animLvl val="lvl"/>
          <dgm:resizeHandles val="exact"/>
        </dgm:presLayoutVars>
      </dgm:prSet>
      <dgm:spPr/>
    </dgm:pt>
    <dgm:pt modelId="{A63E98A6-FD55-7A49-8AFC-CA14EC2E4CAC}" type="pres">
      <dgm:prSet presAssocID="{B37B62BB-05E3-E241-8CD2-9521861528AA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9AF973-A1C1-6942-B06C-04DC2ED54F07}" type="pres">
      <dgm:prSet presAssocID="{1856FFF1-0CC0-FB4D-8C0B-8CE569173BF7}" presName="parTxOnlySpace" presStyleCnt="0"/>
      <dgm:spPr/>
    </dgm:pt>
    <dgm:pt modelId="{E6B2B37F-0729-DA4E-971C-45148920EECF}" type="pres">
      <dgm:prSet presAssocID="{63D1AB04-7615-B94A-9D66-5D5E2E8BC5E0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9D3C4-3DBB-AB44-AC1A-1F4C6D405109}" type="pres">
      <dgm:prSet presAssocID="{20A21F76-DEA7-2849-BD72-8EEF73900745}" presName="parTxOnlySpace" presStyleCnt="0"/>
      <dgm:spPr/>
    </dgm:pt>
    <dgm:pt modelId="{A05FF388-6ADE-CF41-88F8-CA1548F0EA45}" type="pres">
      <dgm:prSet presAssocID="{371195CA-AED8-474A-9B2D-69CD3B41166F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BA30DF-68A8-C841-948C-3FD001F6B27C}" type="presOf" srcId="{63D1AB04-7615-B94A-9D66-5D5E2E8BC5E0}" destId="{E6B2B37F-0729-DA4E-971C-45148920EECF}" srcOrd="0" destOrd="0" presId="urn:microsoft.com/office/officeart/2005/8/layout/chevron1"/>
    <dgm:cxn modelId="{EDC43827-F89D-D446-836A-1EA4AE8ED254}" srcId="{F9B38EFF-1D79-0045-98C8-61AD2FD98DB4}" destId="{63D1AB04-7615-B94A-9D66-5D5E2E8BC5E0}" srcOrd="1" destOrd="0" parTransId="{ACE1578C-BB52-BF42-9D71-A75EC5256FC8}" sibTransId="{20A21F76-DEA7-2849-BD72-8EEF73900745}"/>
    <dgm:cxn modelId="{C2E8577D-DFDE-4247-95CA-12AB0EF30EC3}" srcId="{F9B38EFF-1D79-0045-98C8-61AD2FD98DB4}" destId="{B37B62BB-05E3-E241-8CD2-9521861528AA}" srcOrd="0" destOrd="0" parTransId="{0D000A3A-1F4A-AC46-A36E-09FBF6F5F569}" sibTransId="{1856FFF1-0CC0-FB4D-8C0B-8CE569173BF7}"/>
    <dgm:cxn modelId="{458A940E-B38E-4D42-8DA3-BBD5AB9E5D69}" type="presOf" srcId="{371195CA-AED8-474A-9B2D-69CD3B41166F}" destId="{A05FF388-6ADE-CF41-88F8-CA1548F0EA45}" srcOrd="0" destOrd="0" presId="urn:microsoft.com/office/officeart/2005/8/layout/chevron1"/>
    <dgm:cxn modelId="{B2F7C005-DABA-7A43-94DA-F631703E6FA6}" type="presOf" srcId="{B37B62BB-05E3-E241-8CD2-9521861528AA}" destId="{A63E98A6-FD55-7A49-8AFC-CA14EC2E4CAC}" srcOrd="0" destOrd="0" presId="urn:microsoft.com/office/officeart/2005/8/layout/chevron1"/>
    <dgm:cxn modelId="{BF3E49F1-A111-A44D-85AB-B366661F94CE}" type="presOf" srcId="{F9B38EFF-1D79-0045-98C8-61AD2FD98DB4}" destId="{47CAC1AD-4D18-5A43-B060-1007B9DE3A4C}" srcOrd="0" destOrd="0" presId="urn:microsoft.com/office/officeart/2005/8/layout/chevron1"/>
    <dgm:cxn modelId="{66ADC64B-A0BC-E14A-A587-23C0038A562D}" srcId="{F9B38EFF-1D79-0045-98C8-61AD2FD98DB4}" destId="{371195CA-AED8-474A-9B2D-69CD3B41166F}" srcOrd="2" destOrd="0" parTransId="{4035FB25-D72A-FF47-99A8-8413DED9343B}" sibTransId="{9EBD27E5-7CBF-614C-BD64-386E2175589E}"/>
    <dgm:cxn modelId="{847E0B36-1C45-6542-84ED-A79C20E5B7DD}" type="presParOf" srcId="{47CAC1AD-4D18-5A43-B060-1007B9DE3A4C}" destId="{A63E98A6-FD55-7A49-8AFC-CA14EC2E4CAC}" srcOrd="0" destOrd="0" presId="urn:microsoft.com/office/officeart/2005/8/layout/chevron1"/>
    <dgm:cxn modelId="{46512920-613B-334C-80E6-FE924681A995}" type="presParOf" srcId="{47CAC1AD-4D18-5A43-B060-1007B9DE3A4C}" destId="{ED9AF973-A1C1-6942-B06C-04DC2ED54F07}" srcOrd="1" destOrd="0" presId="urn:microsoft.com/office/officeart/2005/8/layout/chevron1"/>
    <dgm:cxn modelId="{89C1BA82-ACFA-6548-811A-8D770EBA84A3}" type="presParOf" srcId="{47CAC1AD-4D18-5A43-B060-1007B9DE3A4C}" destId="{E6B2B37F-0729-DA4E-971C-45148920EECF}" srcOrd="2" destOrd="0" presId="urn:microsoft.com/office/officeart/2005/8/layout/chevron1"/>
    <dgm:cxn modelId="{AC852D4C-DF6D-D641-9F63-4A252D2F1668}" type="presParOf" srcId="{47CAC1AD-4D18-5A43-B060-1007B9DE3A4C}" destId="{8349D3C4-3DBB-AB44-AC1A-1F4C6D405109}" srcOrd="3" destOrd="0" presId="urn:microsoft.com/office/officeart/2005/8/layout/chevron1"/>
    <dgm:cxn modelId="{69C2B94E-859D-B349-92D1-0D8DC248CBC8}" type="presParOf" srcId="{47CAC1AD-4D18-5A43-B060-1007B9DE3A4C}" destId="{A05FF388-6ADE-CF41-88F8-CA1548F0EA45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9B38EFF-1D79-0045-98C8-61AD2FD98DB4}" type="doc">
      <dgm:prSet loTypeId="urn:microsoft.com/office/officeart/2005/8/layout/chevron1" loCatId="" qsTypeId="urn:microsoft.com/office/officeart/2005/8/quickstyle/simple2" qsCatId="simple" csTypeId="urn:microsoft.com/office/officeart/2005/8/colors/accent5_4" csCatId="accent5" phldr="1"/>
      <dgm:spPr/>
    </dgm:pt>
    <dgm:pt modelId="{B37B62BB-05E3-E241-8CD2-9521861528AA}">
      <dgm:prSet phldrT="[Text]"/>
      <dgm:spPr>
        <a:solidFill>
          <a:srgbClr val="86BCCF"/>
        </a:solidFill>
      </dgm:spPr>
      <dgm:t>
        <a:bodyPr/>
        <a:lstStyle/>
        <a:p>
          <a:r>
            <a:rPr lang="en-US" dirty="0" smtClean="0"/>
            <a:t>PROBLEM</a:t>
          </a:r>
          <a:endParaRPr lang="en-US" dirty="0"/>
        </a:p>
      </dgm:t>
    </dgm:pt>
    <dgm:pt modelId="{0D000A3A-1F4A-AC46-A36E-09FBF6F5F569}" type="parTrans" cxnId="{C2E8577D-DFDE-4247-95CA-12AB0EF30EC3}">
      <dgm:prSet/>
      <dgm:spPr/>
      <dgm:t>
        <a:bodyPr/>
        <a:lstStyle/>
        <a:p>
          <a:endParaRPr lang="en-US"/>
        </a:p>
      </dgm:t>
    </dgm:pt>
    <dgm:pt modelId="{1856FFF1-0CC0-FB4D-8C0B-8CE569173BF7}" type="sibTrans" cxnId="{C2E8577D-DFDE-4247-95CA-12AB0EF30EC3}">
      <dgm:prSet/>
      <dgm:spPr/>
      <dgm:t>
        <a:bodyPr/>
        <a:lstStyle/>
        <a:p>
          <a:endParaRPr lang="en-US"/>
        </a:p>
      </dgm:t>
    </dgm:pt>
    <dgm:pt modelId="{63D1AB04-7615-B94A-9D66-5D5E2E8BC5E0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 smtClean="0"/>
            <a:t>METHOD</a:t>
          </a:r>
          <a:endParaRPr lang="en-US" dirty="0"/>
        </a:p>
      </dgm:t>
    </dgm:pt>
    <dgm:pt modelId="{ACE1578C-BB52-BF42-9D71-A75EC5256FC8}" type="parTrans" cxnId="{EDC43827-F89D-D446-836A-1EA4AE8ED254}">
      <dgm:prSet/>
      <dgm:spPr/>
      <dgm:t>
        <a:bodyPr/>
        <a:lstStyle/>
        <a:p>
          <a:endParaRPr lang="en-US"/>
        </a:p>
      </dgm:t>
    </dgm:pt>
    <dgm:pt modelId="{20A21F76-DEA7-2849-BD72-8EEF73900745}" type="sibTrans" cxnId="{EDC43827-F89D-D446-836A-1EA4AE8ED254}">
      <dgm:prSet/>
      <dgm:spPr/>
      <dgm:t>
        <a:bodyPr/>
        <a:lstStyle/>
        <a:p>
          <a:endParaRPr lang="en-US"/>
        </a:p>
      </dgm:t>
    </dgm:pt>
    <dgm:pt modelId="{371195CA-AED8-474A-9B2D-69CD3B41166F}">
      <dgm:prSet phldrT="[Text]"/>
      <dgm:spPr/>
      <dgm:t>
        <a:bodyPr/>
        <a:lstStyle/>
        <a:p>
          <a:r>
            <a:rPr lang="en-US" dirty="0" smtClean="0"/>
            <a:t>SOLUTION</a:t>
          </a:r>
          <a:endParaRPr lang="en-US" dirty="0"/>
        </a:p>
      </dgm:t>
    </dgm:pt>
    <dgm:pt modelId="{4035FB25-D72A-FF47-99A8-8413DED9343B}" type="parTrans" cxnId="{66ADC64B-A0BC-E14A-A587-23C0038A562D}">
      <dgm:prSet/>
      <dgm:spPr/>
      <dgm:t>
        <a:bodyPr/>
        <a:lstStyle/>
        <a:p>
          <a:endParaRPr lang="en-US"/>
        </a:p>
      </dgm:t>
    </dgm:pt>
    <dgm:pt modelId="{9EBD27E5-7CBF-614C-BD64-386E2175589E}" type="sibTrans" cxnId="{66ADC64B-A0BC-E14A-A587-23C0038A562D}">
      <dgm:prSet/>
      <dgm:spPr/>
      <dgm:t>
        <a:bodyPr/>
        <a:lstStyle/>
        <a:p>
          <a:endParaRPr lang="en-US"/>
        </a:p>
      </dgm:t>
    </dgm:pt>
    <dgm:pt modelId="{47CAC1AD-4D18-5A43-B060-1007B9DE3A4C}" type="pres">
      <dgm:prSet presAssocID="{F9B38EFF-1D79-0045-98C8-61AD2FD98DB4}" presName="Name0" presStyleCnt="0">
        <dgm:presLayoutVars>
          <dgm:dir/>
          <dgm:animLvl val="lvl"/>
          <dgm:resizeHandles val="exact"/>
        </dgm:presLayoutVars>
      </dgm:prSet>
      <dgm:spPr/>
    </dgm:pt>
    <dgm:pt modelId="{A63E98A6-FD55-7A49-8AFC-CA14EC2E4CAC}" type="pres">
      <dgm:prSet presAssocID="{B37B62BB-05E3-E241-8CD2-9521861528AA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9AF973-A1C1-6942-B06C-04DC2ED54F07}" type="pres">
      <dgm:prSet presAssocID="{1856FFF1-0CC0-FB4D-8C0B-8CE569173BF7}" presName="parTxOnlySpace" presStyleCnt="0"/>
      <dgm:spPr/>
    </dgm:pt>
    <dgm:pt modelId="{E6B2B37F-0729-DA4E-971C-45148920EECF}" type="pres">
      <dgm:prSet presAssocID="{63D1AB04-7615-B94A-9D66-5D5E2E8BC5E0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9D3C4-3DBB-AB44-AC1A-1F4C6D405109}" type="pres">
      <dgm:prSet presAssocID="{20A21F76-DEA7-2849-BD72-8EEF73900745}" presName="parTxOnlySpace" presStyleCnt="0"/>
      <dgm:spPr/>
    </dgm:pt>
    <dgm:pt modelId="{A05FF388-6ADE-CF41-88F8-CA1548F0EA45}" type="pres">
      <dgm:prSet presAssocID="{371195CA-AED8-474A-9B2D-69CD3B41166F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6F0B2C5-DCC1-2A4B-8501-31FA1E779BB1}" type="presOf" srcId="{F9B38EFF-1D79-0045-98C8-61AD2FD98DB4}" destId="{47CAC1AD-4D18-5A43-B060-1007B9DE3A4C}" srcOrd="0" destOrd="0" presId="urn:microsoft.com/office/officeart/2005/8/layout/chevron1"/>
    <dgm:cxn modelId="{377B005B-43DE-0042-8FE7-6F97997962E5}" type="presOf" srcId="{63D1AB04-7615-B94A-9D66-5D5E2E8BC5E0}" destId="{E6B2B37F-0729-DA4E-971C-45148920EECF}" srcOrd="0" destOrd="0" presId="urn:microsoft.com/office/officeart/2005/8/layout/chevron1"/>
    <dgm:cxn modelId="{D2B72282-4F4A-D44A-AA95-CB469BDBFDC1}" type="presOf" srcId="{B37B62BB-05E3-E241-8CD2-9521861528AA}" destId="{A63E98A6-FD55-7A49-8AFC-CA14EC2E4CAC}" srcOrd="0" destOrd="0" presId="urn:microsoft.com/office/officeart/2005/8/layout/chevron1"/>
    <dgm:cxn modelId="{EDC43827-F89D-D446-836A-1EA4AE8ED254}" srcId="{F9B38EFF-1D79-0045-98C8-61AD2FD98DB4}" destId="{63D1AB04-7615-B94A-9D66-5D5E2E8BC5E0}" srcOrd="1" destOrd="0" parTransId="{ACE1578C-BB52-BF42-9D71-A75EC5256FC8}" sibTransId="{20A21F76-DEA7-2849-BD72-8EEF73900745}"/>
    <dgm:cxn modelId="{C2E8577D-DFDE-4247-95CA-12AB0EF30EC3}" srcId="{F9B38EFF-1D79-0045-98C8-61AD2FD98DB4}" destId="{B37B62BB-05E3-E241-8CD2-9521861528AA}" srcOrd="0" destOrd="0" parTransId="{0D000A3A-1F4A-AC46-A36E-09FBF6F5F569}" sibTransId="{1856FFF1-0CC0-FB4D-8C0B-8CE569173BF7}"/>
    <dgm:cxn modelId="{089DEBC6-E12A-BC4E-8B11-EC8A888A0F32}" type="presOf" srcId="{371195CA-AED8-474A-9B2D-69CD3B41166F}" destId="{A05FF388-6ADE-CF41-88F8-CA1548F0EA45}" srcOrd="0" destOrd="0" presId="urn:microsoft.com/office/officeart/2005/8/layout/chevron1"/>
    <dgm:cxn modelId="{66ADC64B-A0BC-E14A-A587-23C0038A562D}" srcId="{F9B38EFF-1D79-0045-98C8-61AD2FD98DB4}" destId="{371195CA-AED8-474A-9B2D-69CD3B41166F}" srcOrd="2" destOrd="0" parTransId="{4035FB25-D72A-FF47-99A8-8413DED9343B}" sibTransId="{9EBD27E5-7CBF-614C-BD64-386E2175589E}"/>
    <dgm:cxn modelId="{0082FFF6-F821-6947-B666-2903BDD61C0D}" type="presParOf" srcId="{47CAC1AD-4D18-5A43-B060-1007B9DE3A4C}" destId="{A63E98A6-FD55-7A49-8AFC-CA14EC2E4CAC}" srcOrd="0" destOrd="0" presId="urn:microsoft.com/office/officeart/2005/8/layout/chevron1"/>
    <dgm:cxn modelId="{5A8EAFCB-B3D2-904B-A051-E0906F858471}" type="presParOf" srcId="{47CAC1AD-4D18-5A43-B060-1007B9DE3A4C}" destId="{ED9AF973-A1C1-6942-B06C-04DC2ED54F07}" srcOrd="1" destOrd="0" presId="urn:microsoft.com/office/officeart/2005/8/layout/chevron1"/>
    <dgm:cxn modelId="{3189B176-8706-E04D-9F30-8A07ACC6BA42}" type="presParOf" srcId="{47CAC1AD-4D18-5A43-B060-1007B9DE3A4C}" destId="{E6B2B37F-0729-DA4E-971C-45148920EECF}" srcOrd="2" destOrd="0" presId="urn:microsoft.com/office/officeart/2005/8/layout/chevron1"/>
    <dgm:cxn modelId="{2FD483CD-476B-FF44-B154-24BF137F954B}" type="presParOf" srcId="{47CAC1AD-4D18-5A43-B060-1007B9DE3A4C}" destId="{8349D3C4-3DBB-AB44-AC1A-1F4C6D405109}" srcOrd="3" destOrd="0" presId="urn:microsoft.com/office/officeart/2005/8/layout/chevron1"/>
    <dgm:cxn modelId="{0B1A8314-25FF-254D-AED5-2B15395CD502}" type="presParOf" srcId="{47CAC1AD-4D18-5A43-B060-1007B9DE3A4C}" destId="{A05FF388-6ADE-CF41-88F8-CA1548F0EA45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9B38EFF-1D79-0045-98C8-61AD2FD98DB4}" type="doc">
      <dgm:prSet loTypeId="urn:microsoft.com/office/officeart/2005/8/layout/chevron1" loCatId="" qsTypeId="urn:microsoft.com/office/officeart/2005/8/quickstyle/simple2" qsCatId="simple" csTypeId="urn:microsoft.com/office/officeart/2005/8/colors/accent5_4" csCatId="accent5" phldr="1"/>
      <dgm:spPr/>
    </dgm:pt>
    <dgm:pt modelId="{B37B62BB-05E3-E241-8CD2-9521861528AA}">
      <dgm:prSet phldrT="[Text]"/>
      <dgm:spPr>
        <a:solidFill>
          <a:srgbClr val="86BCCF"/>
        </a:solidFill>
      </dgm:spPr>
      <dgm:t>
        <a:bodyPr/>
        <a:lstStyle/>
        <a:p>
          <a:r>
            <a:rPr lang="en-US" dirty="0" smtClean="0"/>
            <a:t>PROBLEM</a:t>
          </a:r>
          <a:endParaRPr lang="en-US" dirty="0"/>
        </a:p>
      </dgm:t>
    </dgm:pt>
    <dgm:pt modelId="{0D000A3A-1F4A-AC46-A36E-09FBF6F5F569}" type="parTrans" cxnId="{C2E8577D-DFDE-4247-95CA-12AB0EF30EC3}">
      <dgm:prSet/>
      <dgm:spPr/>
      <dgm:t>
        <a:bodyPr/>
        <a:lstStyle/>
        <a:p>
          <a:endParaRPr lang="en-US"/>
        </a:p>
      </dgm:t>
    </dgm:pt>
    <dgm:pt modelId="{1856FFF1-0CC0-FB4D-8C0B-8CE569173BF7}" type="sibTrans" cxnId="{C2E8577D-DFDE-4247-95CA-12AB0EF30EC3}">
      <dgm:prSet/>
      <dgm:spPr/>
      <dgm:t>
        <a:bodyPr/>
        <a:lstStyle/>
        <a:p>
          <a:endParaRPr lang="en-US"/>
        </a:p>
      </dgm:t>
    </dgm:pt>
    <dgm:pt modelId="{63D1AB04-7615-B94A-9D66-5D5E2E8BC5E0}">
      <dgm:prSet phldrT="[Text]"/>
      <dgm:spPr>
        <a:solidFill>
          <a:srgbClr val="86BCCF"/>
        </a:solidFill>
      </dgm:spPr>
      <dgm:t>
        <a:bodyPr/>
        <a:lstStyle/>
        <a:p>
          <a:r>
            <a:rPr lang="en-US" dirty="0" smtClean="0"/>
            <a:t>METHOD</a:t>
          </a:r>
          <a:endParaRPr lang="en-US" dirty="0"/>
        </a:p>
      </dgm:t>
    </dgm:pt>
    <dgm:pt modelId="{ACE1578C-BB52-BF42-9D71-A75EC5256FC8}" type="parTrans" cxnId="{EDC43827-F89D-D446-836A-1EA4AE8ED254}">
      <dgm:prSet/>
      <dgm:spPr/>
      <dgm:t>
        <a:bodyPr/>
        <a:lstStyle/>
        <a:p>
          <a:endParaRPr lang="en-US"/>
        </a:p>
      </dgm:t>
    </dgm:pt>
    <dgm:pt modelId="{20A21F76-DEA7-2849-BD72-8EEF73900745}" type="sibTrans" cxnId="{EDC43827-F89D-D446-836A-1EA4AE8ED254}">
      <dgm:prSet/>
      <dgm:spPr/>
      <dgm:t>
        <a:bodyPr/>
        <a:lstStyle/>
        <a:p>
          <a:endParaRPr lang="en-US"/>
        </a:p>
      </dgm:t>
    </dgm:pt>
    <dgm:pt modelId="{371195CA-AED8-474A-9B2D-69CD3B41166F}">
      <dgm:prSet phldrT="[Text]"/>
      <dgm:spPr>
        <a:solidFill>
          <a:srgbClr val="31859C"/>
        </a:solidFill>
      </dgm:spPr>
      <dgm:t>
        <a:bodyPr/>
        <a:lstStyle/>
        <a:p>
          <a:r>
            <a:rPr lang="en-US" dirty="0" smtClean="0"/>
            <a:t>SOLUTION</a:t>
          </a:r>
          <a:endParaRPr lang="en-US" dirty="0"/>
        </a:p>
      </dgm:t>
    </dgm:pt>
    <dgm:pt modelId="{4035FB25-D72A-FF47-99A8-8413DED9343B}" type="parTrans" cxnId="{66ADC64B-A0BC-E14A-A587-23C0038A562D}">
      <dgm:prSet/>
      <dgm:spPr/>
      <dgm:t>
        <a:bodyPr/>
        <a:lstStyle/>
        <a:p>
          <a:endParaRPr lang="en-US"/>
        </a:p>
      </dgm:t>
    </dgm:pt>
    <dgm:pt modelId="{9EBD27E5-7CBF-614C-BD64-386E2175589E}" type="sibTrans" cxnId="{66ADC64B-A0BC-E14A-A587-23C0038A562D}">
      <dgm:prSet/>
      <dgm:spPr/>
      <dgm:t>
        <a:bodyPr/>
        <a:lstStyle/>
        <a:p>
          <a:endParaRPr lang="en-US"/>
        </a:p>
      </dgm:t>
    </dgm:pt>
    <dgm:pt modelId="{47CAC1AD-4D18-5A43-B060-1007B9DE3A4C}" type="pres">
      <dgm:prSet presAssocID="{F9B38EFF-1D79-0045-98C8-61AD2FD98DB4}" presName="Name0" presStyleCnt="0">
        <dgm:presLayoutVars>
          <dgm:dir/>
          <dgm:animLvl val="lvl"/>
          <dgm:resizeHandles val="exact"/>
        </dgm:presLayoutVars>
      </dgm:prSet>
      <dgm:spPr/>
    </dgm:pt>
    <dgm:pt modelId="{A63E98A6-FD55-7A49-8AFC-CA14EC2E4CAC}" type="pres">
      <dgm:prSet presAssocID="{B37B62BB-05E3-E241-8CD2-9521861528AA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9AF973-A1C1-6942-B06C-04DC2ED54F07}" type="pres">
      <dgm:prSet presAssocID="{1856FFF1-0CC0-FB4D-8C0B-8CE569173BF7}" presName="parTxOnlySpace" presStyleCnt="0"/>
      <dgm:spPr/>
    </dgm:pt>
    <dgm:pt modelId="{E6B2B37F-0729-DA4E-971C-45148920EECF}" type="pres">
      <dgm:prSet presAssocID="{63D1AB04-7615-B94A-9D66-5D5E2E8BC5E0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9D3C4-3DBB-AB44-AC1A-1F4C6D405109}" type="pres">
      <dgm:prSet presAssocID="{20A21F76-DEA7-2849-BD72-8EEF73900745}" presName="parTxOnlySpace" presStyleCnt="0"/>
      <dgm:spPr/>
    </dgm:pt>
    <dgm:pt modelId="{A05FF388-6ADE-CF41-88F8-CA1548F0EA45}" type="pres">
      <dgm:prSet presAssocID="{371195CA-AED8-474A-9B2D-69CD3B41166F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C43827-F89D-D446-836A-1EA4AE8ED254}" srcId="{F9B38EFF-1D79-0045-98C8-61AD2FD98DB4}" destId="{63D1AB04-7615-B94A-9D66-5D5E2E8BC5E0}" srcOrd="1" destOrd="0" parTransId="{ACE1578C-BB52-BF42-9D71-A75EC5256FC8}" sibTransId="{20A21F76-DEA7-2849-BD72-8EEF73900745}"/>
    <dgm:cxn modelId="{C2E8577D-DFDE-4247-95CA-12AB0EF30EC3}" srcId="{F9B38EFF-1D79-0045-98C8-61AD2FD98DB4}" destId="{B37B62BB-05E3-E241-8CD2-9521861528AA}" srcOrd="0" destOrd="0" parTransId="{0D000A3A-1F4A-AC46-A36E-09FBF6F5F569}" sibTransId="{1856FFF1-0CC0-FB4D-8C0B-8CE569173BF7}"/>
    <dgm:cxn modelId="{ECD3A109-CFB6-414A-90C2-3220D541A9AE}" type="presOf" srcId="{B37B62BB-05E3-E241-8CD2-9521861528AA}" destId="{A63E98A6-FD55-7A49-8AFC-CA14EC2E4CAC}" srcOrd="0" destOrd="0" presId="urn:microsoft.com/office/officeart/2005/8/layout/chevron1"/>
    <dgm:cxn modelId="{0C060F12-2AD8-1F4F-94A8-7ADD2A149971}" type="presOf" srcId="{371195CA-AED8-474A-9B2D-69CD3B41166F}" destId="{A05FF388-6ADE-CF41-88F8-CA1548F0EA45}" srcOrd="0" destOrd="0" presId="urn:microsoft.com/office/officeart/2005/8/layout/chevron1"/>
    <dgm:cxn modelId="{3ACE50C9-6876-0C40-90A8-1EDC5ECA08E9}" type="presOf" srcId="{F9B38EFF-1D79-0045-98C8-61AD2FD98DB4}" destId="{47CAC1AD-4D18-5A43-B060-1007B9DE3A4C}" srcOrd="0" destOrd="0" presId="urn:microsoft.com/office/officeart/2005/8/layout/chevron1"/>
    <dgm:cxn modelId="{C6336D21-86BD-B647-B5C0-6DD5148A428F}" type="presOf" srcId="{63D1AB04-7615-B94A-9D66-5D5E2E8BC5E0}" destId="{E6B2B37F-0729-DA4E-971C-45148920EECF}" srcOrd="0" destOrd="0" presId="urn:microsoft.com/office/officeart/2005/8/layout/chevron1"/>
    <dgm:cxn modelId="{66ADC64B-A0BC-E14A-A587-23C0038A562D}" srcId="{F9B38EFF-1D79-0045-98C8-61AD2FD98DB4}" destId="{371195CA-AED8-474A-9B2D-69CD3B41166F}" srcOrd="2" destOrd="0" parTransId="{4035FB25-D72A-FF47-99A8-8413DED9343B}" sibTransId="{9EBD27E5-7CBF-614C-BD64-386E2175589E}"/>
    <dgm:cxn modelId="{D051BD8B-A794-0C48-8B2C-A693699E6DDF}" type="presParOf" srcId="{47CAC1AD-4D18-5A43-B060-1007B9DE3A4C}" destId="{A63E98A6-FD55-7A49-8AFC-CA14EC2E4CAC}" srcOrd="0" destOrd="0" presId="urn:microsoft.com/office/officeart/2005/8/layout/chevron1"/>
    <dgm:cxn modelId="{AC8B51D7-3745-4246-8554-3B47F960A37F}" type="presParOf" srcId="{47CAC1AD-4D18-5A43-B060-1007B9DE3A4C}" destId="{ED9AF973-A1C1-6942-B06C-04DC2ED54F07}" srcOrd="1" destOrd="0" presId="urn:microsoft.com/office/officeart/2005/8/layout/chevron1"/>
    <dgm:cxn modelId="{7AA2B22B-01DB-5F41-A467-F33F8CC52E1B}" type="presParOf" srcId="{47CAC1AD-4D18-5A43-B060-1007B9DE3A4C}" destId="{E6B2B37F-0729-DA4E-971C-45148920EECF}" srcOrd="2" destOrd="0" presId="urn:microsoft.com/office/officeart/2005/8/layout/chevron1"/>
    <dgm:cxn modelId="{2E9CE08A-9ED1-C246-921C-3E7DF85D0E9E}" type="presParOf" srcId="{47CAC1AD-4D18-5A43-B060-1007B9DE3A4C}" destId="{8349D3C4-3DBB-AB44-AC1A-1F4C6D405109}" srcOrd="3" destOrd="0" presId="urn:microsoft.com/office/officeart/2005/8/layout/chevron1"/>
    <dgm:cxn modelId="{84D74E35-781E-4E46-8F6E-96FC49824D3A}" type="presParOf" srcId="{47CAC1AD-4D18-5A43-B060-1007B9DE3A4C}" destId="{A05FF388-6ADE-CF41-88F8-CA1548F0EA45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9B38EFF-1D79-0045-98C8-61AD2FD98DB4}" type="doc">
      <dgm:prSet loTypeId="urn:microsoft.com/office/officeart/2005/8/layout/chevron1" loCatId="" qsTypeId="urn:microsoft.com/office/officeart/2005/8/quickstyle/simple2" qsCatId="simple" csTypeId="urn:microsoft.com/office/officeart/2005/8/colors/accent5_4" csCatId="accent5" phldr="1"/>
      <dgm:spPr/>
    </dgm:pt>
    <dgm:pt modelId="{B37B62BB-05E3-E241-8CD2-9521861528AA}">
      <dgm:prSet phldrT="[Text]"/>
      <dgm:spPr>
        <a:solidFill>
          <a:srgbClr val="86BCCF"/>
        </a:solidFill>
      </dgm:spPr>
      <dgm:t>
        <a:bodyPr/>
        <a:lstStyle/>
        <a:p>
          <a:r>
            <a:rPr lang="en-US" dirty="0" smtClean="0"/>
            <a:t>PROBLEM</a:t>
          </a:r>
          <a:endParaRPr lang="en-US" dirty="0"/>
        </a:p>
      </dgm:t>
    </dgm:pt>
    <dgm:pt modelId="{0D000A3A-1F4A-AC46-A36E-09FBF6F5F569}" type="parTrans" cxnId="{C2E8577D-DFDE-4247-95CA-12AB0EF30EC3}">
      <dgm:prSet/>
      <dgm:spPr/>
      <dgm:t>
        <a:bodyPr/>
        <a:lstStyle/>
        <a:p>
          <a:endParaRPr lang="en-US"/>
        </a:p>
      </dgm:t>
    </dgm:pt>
    <dgm:pt modelId="{1856FFF1-0CC0-FB4D-8C0B-8CE569173BF7}" type="sibTrans" cxnId="{C2E8577D-DFDE-4247-95CA-12AB0EF30EC3}">
      <dgm:prSet/>
      <dgm:spPr/>
      <dgm:t>
        <a:bodyPr/>
        <a:lstStyle/>
        <a:p>
          <a:endParaRPr lang="en-US"/>
        </a:p>
      </dgm:t>
    </dgm:pt>
    <dgm:pt modelId="{63D1AB04-7615-B94A-9D66-5D5E2E8BC5E0}">
      <dgm:prSet phldrT="[Text]"/>
      <dgm:spPr>
        <a:solidFill>
          <a:srgbClr val="86BCCF"/>
        </a:solidFill>
      </dgm:spPr>
      <dgm:t>
        <a:bodyPr/>
        <a:lstStyle/>
        <a:p>
          <a:r>
            <a:rPr lang="en-US" dirty="0" smtClean="0"/>
            <a:t>METHOD</a:t>
          </a:r>
          <a:endParaRPr lang="en-US" dirty="0"/>
        </a:p>
      </dgm:t>
    </dgm:pt>
    <dgm:pt modelId="{ACE1578C-BB52-BF42-9D71-A75EC5256FC8}" type="parTrans" cxnId="{EDC43827-F89D-D446-836A-1EA4AE8ED254}">
      <dgm:prSet/>
      <dgm:spPr/>
      <dgm:t>
        <a:bodyPr/>
        <a:lstStyle/>
        <a:p>
          <a:endParaRPr lang="en-US"/>
        </a:p>
      </dgm:t>
    </dgm:pt>
    <dgm:pt modelId="{20A21F76-DEA7-2849-BD72-8EEF73900745}" type="sibTrans" cxnId="{EDC43827-F89D-D446-836A-1EA4AE8ED254}">
      <dgm:prSet/>
      <dgm:spPr/>
      <dgm:t>
        <a:bodyPr/>
        <a:lstStyle/>
        <a:p>
          <a:endParaRPr lang="en-US"/>
        </a:p>
      </dgm:t>
    </dgm:pt>
    <dgm:pt modelId="{371195CA-AED8-474A-9B2D-69CD3B41166F}">
      <dgm:prSet phldrT="[Text]"/>
      <dgm:spPr>
        <a:solidFill>
          <a:srgbClr val="31859C"/>
        </a:solidFill>
      </dgm:spPr>
      <dgm:t>
        <a:bodyPr/>
        <a:lstStyle/>
        <a:p>
          <a:r>
            <a:rPr lang="en-US" dirty="0" smtClean="0"/>
            <a:t>SOLUTION</a:t>
          </a:r>
          <a:endParaRPr lang="en-US" dirty="0"/>
        </a:p>
      </dgm:t>
    </dgm:pt>
    <dgm:pt modelId="{4035FB25-D72A-FF47-99A8-8413DED9343B}" type="parTrans" cxnId="{66ADC64B-A0BC-E14A-A587-23C0038A562D}">
      <dgm:prSet/>
      <dgm:spPr/>
      <dgm:t>
        <a:bodyPr/>
        <a:lstStyle/>
        <a:p>
          <a:endParaRPr lang="en-US"/>
        </a:p>
      </dgm:t>
    </dgm:pt>
    <dgm:pt modelId="{9EBD27E5-7CBF-614C-BD64-386E2175589E}" type="sibTrans" cxnId="{66ADC64B-A0BC-E14A-A587-23C0038A562D}">
      <dgm:prSet/>
      <dgm:spPr/>
      <dgm:t>
        <a:bodyPr/>
        <a:lstStyle/>
        <a:p>
          <a:endParaRPr lang="en-US"/>
        </a:p>
      </dgm:t>
    </dgm:pt>
    <dgm:pt modelId="{47CAC1AD-4D18-5A43-B060-1007B9DE3A4C}" type="pres">
      <dgm:prSet presAssocID="{F9B38EFF-1D79-0045-98C8-61AD2FD98DB4}" presName="Name0" presStyleCnt="0">
        <dgm:presLayoutVars>
          <dgm:dir/>
          <dgm:animLvl val="lvl"/>
          <dgm:resizeHandles val="exact"/>
        </dgm:presLayoutVars>
      </dgm:prSet>
      <dgm:spPr/>
    </dgm:pt>
    <dgm:pt modelId="{A63E98A6-FD55-7A49-8AFC-CA14EC2E4CAC}" type="pres">
      <dgm:prSet presAssocID="{B37B62BB-05E3-E241-8CD2-9521861528AA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9AF973-A1C1-6942-B06C-04DC2ED54F07}" type="pres">
      <dgm:prSet presAssocID="{1856FFF1-0CC0-FB4D-8C0B-8CE569173BF7}" presName="parTxOnlySpace" presStyleCnt="0"/>
      <dgm:spPr/>
    </dgm:pt>
    <dgm:pt modelId="{E6B2B37F-0729-DA4E-971C-45148920EECF}" type="pres">
      <dgm:prSet presAssocID="{63D1AB04-7615-B94A-9D66-5D5E2E8BC5E0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9D3C4-3DBB-AB44-AC1A-1F4C6D405109}" type="pres">
      <dgm:prSet presAssocID="{20A21F76-DEA7-2849-BD72-8EEF73900745}" presName="parTxOnlySpace" presStyleCnt="0"/>
      <dgm:spPr/>
    </dgm:pt>
    <dgm:pt modelId="{A05FF388-6ADE-CF41-88F8-CA1548F0EA45}" type="pres">
      <dgm:prSet presAssocID="{371195CA-AED8-474A-9B2D-69CD3B41166F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FD72D9-E783-954F-A685-B7E7A80D6491}" type="presOf" srcId="{B37B62BB-05E3-E241-8CD2-9521861528AA}" destId="{A63E98A6-FD55-7A49-8AFC-CA14EC2E4CAC}" srcOrd="0" destOrd="0" presId="urn:microsoft.com/office/officeart/2005/8/layout/chevron1"/>
    <dgm:cxn modelId="{EDC43827-F89D-D446-836A-1EA4AE8ED254}" srcId="{F9B38EFF-1D79-0045-98C8-61AD2FD98DB4}" destId="{63D1AB04-7615-B94A-9D66-5D5E2E8BC5E0}" srcOrd="1" destOrd="0" parTransId="{ACE1578C-BB52-BF42-9D71-A75EC5256FC8}" sibTransId="{20A21F76-DEA7-2849-BD72-8EEF73900745}"/>
    <dgm:cxn modelId="{C2E8577D-DFDE-4247-95CA-12AB0EF30EC3}" srcId="{F9B38EFF-1D79-0045-98C8-61AD2FD98DB4}" destId="{B37B62BB-05E3-E241-8CD2-9521861528AA}" srcOrd="0" destOrd="0" parTransId="{0D000A3A-1F4A-AC46-A36E-09FBF6F5F569}" sibTransId="{1856FFF1-0CC0-FB4D-8C0B-8CE569173BF7}"/>
    <dgm:cxn modelId="{A5C2B543-D6BE-5B46-AE60-141A107401BB}" type="presOf" srcId="{F9B38EFF-1D79-0045-98C8-61AD2FD98DB4}" destId="{47CAC1AD-4D18-5A43-B060-1007B9DE3A4C}" srcOrd="0" destOrd="0" presId="urn:microsoft.com/office/officeart/2005/8/layout/chevron1"/>
    <dgm:cxn modelId="{D84C9840-EB14-C640-B4EB-87DAED329FB7}" type="presOf" srcId="{63D1AB04-7615-B94A-9D66-5D5E2E8BC5E0}" destId="{E6B2B37F-0729-DA4E-971C-45148920EECF}" srcOrd="0" destOrd="0" presId="urn:microsoft.com/office/officeart/2005/8/layout/chevron1"/>
    <dgm:cxn modelId="{280062A8-A4A0-1D4B-B0A4-43AFE8D88707}" type="presOf" srcId="{371195CA-AED8-474A-9B2D-69CD3B41166F}" destId="{A05FF388-6ADE-CF41-88F8-CA1548F0EA45}" srcOrd="0" destOrd="0" presId="urn:microsoft.com/office/officeart/2005/8/layout/chevron1"/>
    <dgm:cxn modelId="{66ADC64B-A0BC-E14A-A587-23C0038A562D}" srcId="{F9B38EFF-1D79-0045-98C8-61AD2FD98DB4}" destId="{371195CA-AED8-474A-9B2D-69CD3B41166F}" srcOrd="2" destOrd="0" parTransId="{4035FB25-D72A-FF47-99A8-8413DED9343B}" sibTransId="{9EBD27E5-7CBF-614C-BD64-386E2175589E}"/>
    <dgm:cxn modelId="{DBC32051-D975-8A4B-B43A-3FD0FD776848}" type="presParOf" srcId="{47CAC1AD-4D18-5A43-B060-1007B9DE3A4C}" destId="{A63E98A6-FD55-7A49-8AFC-CA14EC2E4CAC}" srcOrd="0" destOrd="0" presId="urn:microsoft.com/office/officeart/2005/8/layout/chevron1"/>
    <dgm:cxn modelId="{6E21ED32-6840-CC4C-A2E9-EEF5B222BA53}" type="presParOf" srcId="{47CAC1AD-4D18-5A43-B060-1007B9DE3A4C}" destId="{ED9AF973-A1C1-6942-B06C-04DC2ED54F07}" srcOrd="1" destOrd="0" presId="urn:microsoft.com/office/officeart/2005/8/layout/chevron1"/>
    <dgm:cxn modelId="{8FF8FE52-3D0E-694C-9B53-0E2BB10F2E4B}" type="presParOf" srcId="{47CAC1AD-4D18-5A43-B060-1007B9DE3A4C}" destId="{E6B2B37F-0729-DA4E-971C-45148920EECF}" srcOrd="2" destOrd="0" presId="urn:microsoft.com/office/officeart/2005/8/layout/chevron1"/>
    <dgm:cxn modelId="{F25C2678-5DED-8041-814C-D76AC6AA08B0}" type="presParOf" srcId="{47CAC1AD-4D18-5A43-B060-1007B9DE3A4C}" destId="{8349D3C4-3DBB-AB44-AC1A-1F4C6D405109}" srcOrd="3" destOrd="0" presId="urn:microsoft.com/office/officeart/2005/8/layout/chevron1"/>
    <dgm:cxn modelId="{B909E427-4929-D049-A4D2-9FDC68B6E112}" type="presParOf" srcId="{47CAC1AD-4D18-5A43-B060-1007B9DE3A4C}" destId="{A05FF388-6ADE-CF41-88F8-CA1548F0EA45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3E98A6-FD55-7A49-8AFC-CA14EC2E4CAC}">
      <dsp:nvSpPr>
        <dsp:cNvPr id="0" name=""/>
        <dsp:cNvSpPr/>
      </dsp:nvSpPr>
      <dsp:spPr>
        <a:xfrm>
          <a:off x="1257" y="355484"/>
          <a:ext cx="1531948" cy="612779"/>
        </a:xfrm>
        <a:prstGeom prst="chevron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PROBLEM</a:t>
          </a:r>
          <a:endParaRPr lang="en-US" sz="1500" kern="1200" dirty="0"/>
        </a:p>
      </dsp:txBody>
      <dsp:txXfrm>
        <a:off x="307647" y="355484"/>
        <a:ext cx="919169" cy="612779"/>
      </dsp:txXfrm>
    </dsp:sp>
    <dsp:sp modelId="{E6B2B37F-0729-DA4E-971C-45148920EECF}">
      <dsp:nvSpPr>
        <dsp:cNvPr id="0" name=""/>
        <dsp:cNvSpPr/>
      </dsp:nvSpPr>
      <dsp:spPr>
        <a:xfrm>
          <a:off x="1380010" y="355484"/>
          <a:ext cx="1531948" cy="612779"/>
        </a:xfrm>
        <a:prstGeom prst="chevron">
          <a:avLst/>
        </a:prstGeom>
        <a:solidFill>
          <a:schemeClr val="accent5">
            <a:shade val="50000"/>
            <a:hueOff val="168648"/>
            <a:satOff val="-3730"/>
            <a:lumOff val="2799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METHOD</a:t>
          </a:r>
          <a:endParaRPr lang="en-US" sz="1500" kern="1200" dirty="0"/>
        </a:p>
      </dsp:txBody>
      <dsp:txXfrm>
        <a:off x="1686400" y="355484"/>
        <a:ext cx="919169" cy="612779"/>
      </dsp:txXfrm>
    </dsp:sp>
    <dsp:sp modelId="{A05FF388-6ADE-CF41-88F8-CA1548F0EA45}">
      <dsp:nvSpPr>
        <dsp:cNvPr id="0" name=""/>
        <dsp:cNvSpPr/>
      </dsp:nvSpPr>
      <dsp:spPr>
        <a:xfrm>
          <a:off x="2758764" y="355484"/>
          <a:ext cx="1531948" cy="612779"/>
        </a:xfrm>
        <a:prstGeom prst="chevron">
          <a:avLst/>
        </a:prstGeom>
        <a:solidFill>
          <a:schemeClr val="accent5">
            <a:shade val="50000"/>
            <a:hueOff val="168648"/>
            <a:satOff val="-3730"/>
            <a:lumOff val="2799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SOLUTION</a:t>
          </a:r>
          <a:endParaRPr lang="en-US" sz="1500" kern="1200" dirty="0"/>
        </a:p>
      </dsp:txBody>
      <dsp:txXfrm>
        <a:off x="3065154" y="355484"/>
        <a:ext cx="919169" cy="61277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3E98A6-FD55-7A49-8AFC-CA14EC2E4CAC}">
      <dsp:nvSpPr>
        <dsp:cNvPr id="0" name=""/>
        <dsp:cNvSpPr/>
      </dsp:nvSpPr>
      <dsp:spPr>
        <a:xfrm>
          <a:off x="1257" y="355484"/>
          <a:ext cx="1531948" cy="612779"/>
        </a:xfrm>
        <a:prstGeom prst="chevron">
          <a:avLst/>
        </a:prstGeom>
        <a:solidFill>
          <a:srgbClr val="86BCCF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PROBLEM</a:t>
          </a:r>
          <a:endParaRPr lang="en-US" sz="1500" kern="1200" dirty="0"/>
        </a:p>
      </dsp:txBody>
      <dsp:txXfrm>
        <a:off x="307647" y="355484"/>
        <a:ext cx="919169" cy="612779"/>
      </dsp:txXfrm>
    </dsp:sp>
    <dsp:sp modelId="{E6B2B37F-0729-DA4E-971C-45148920EECF}">
      <dsp:nvSpPr>
        <dsp:cNvPr id="0" name=""/>
        <dsp:cNvSpPr/>
      </dsp:nvSpPr>
      <dsp:spPr>
        <a:xfrm>
          <a:off x="1380010" y="355484"/>
          <a:ext cx="1531948" cy="612779"/>
        </a:xfrm>
        <a:prstGeom prst="chevron">
          <a:avLst/>
        </a:prstGeom>
        <a:solidFill>
          <a:srgbClr val="86BCCF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METHOD</a:t>
          </a:r>
          <a:endParaRPr lang="en-US" sz="1500" kern="1200" dirty="0"/>
        </a:p>
      </dsp:txBody>
      <dsp:txXfrm>
        <a:off x="1686400" y="355484"/>
        <a:ext cx="919169" cy="612779"/>
      </dsp:txXfrm>
    </dsp:sp>
    <dsp:sp modelId="{A05FF388-6ADE-CF41-88F8-CA1548F0EA45}">
      <dsp:nvSpPr>
        <dsp:cNvPr id="0" name=""/>
        <dsp:cNvSpPr/>
      </dsp:nvSpPr>
      <dsp:spPr>
        <a:xfrm>
          <a:off x="2758764" y="355484"/>
          <a:ext cx="1531948" cy="612779"/>
        </a:xfrm>
        <a:prstGeom prst="chevron">
          <a:avLst/>
        </a:prstGeom>
        <a:solidFill>
          <a:srgbClr val="3185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SOLUTION</a:t>
          </a:r>
          <a:endParaRPr lang="en-US" sz="1500" kern="1200" dirty="0"/>
        </a:p>
      </dsp:txBody>
      <dsp:txXfrm>
        <a:off x="3065154" y="355484"/>
        <a:ext cx="919169" cy="61277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3E98A6-FD55-7A49-8AFC-CA14EC2E4CAC}">
      <dsp:nvSpPr>
        <dsp:cNvPr id="0" name=""/>
        <dsp:cNvSpPr/>
      </dsp:nvSpPr>
      <dsp:spPr>
        <a:xfrm>
          <a:off x="1257" y="355484"/>
          <a:ext cx="1531948" cy="612779"/>
        </a:xfrm>
        <a:prstGeom prst="chevron">
          <a:avLst/>
        </a:prstGeom>
        <a:solidFill>
          <a:srgbClr val="86BCCF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PROBLEM</a:t>
          </a:r>
          <a:endParaRPr lang="en-US" sz="1500" kern="1200" dirty="0"/>
        </a:p>
      </dsp:txBody>
      <dsp:txXfrm>
        <a:off x="307647" y="355484"/>
        <a:ext cx="919169" cy="612779"/>
      </dsp:txXfrm>
    </dsp:sp>
    <dsp:sp modelId="{E6B2B37F-0729-DA4E-971C-45148920EECF}">
      <dsp:nvSpPr>
        <dsp:cNvPr id="0" name=""/>
        <dsp:cNvSpPr/>
      </dsp:nvSpPr>
      <dsp:spPr>
        <a:xfrm>
          <a:off x="1380010" y="355484"/>
          <a:ext cx="1531948" cy="612779"/>
        </a:xfrm>
        <a:prstGeom prst="chevron">
          <a:avLst/>
        </a:prstGeom>
        <a:solidFill>
          <a:srgbClr val="86BCCF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METHOD</a:t>
          </a:r>
          <a:endParaRPr lang="en-US" sz="1500" kern="1200" dirty="0"/>
        </a:p>
      </dsp:txBody>
      <dsp:txXfrm>
        <a:off x="1686400" y="355484"/>
        <a:ext cx="919169" cy="612779"/>
      </dsp:txXfrm>
    </dsp:sp>
    <dsp:sp modelId="{A05FF388-6ADE-CF41-88F8-CA1548F0EA45}">
      <dsp:nvSpPr>
        <dsp:cNvPr id="0" name=""/>
        <dsp:cNvSpPr/>
      </dsp:nvSpPr>
      <dsp:spPr>
        <a:xfrm>
          <a:off x="2758764" y="355484"/>
          <a:ext cx="1531948" cy="612779"/>
        </a:xfrm>
        <a:prstGeom prst="chevron">
          <a:avLst/>
        </a:prstGeom>
        <a:solidFill>
          <a:srgbClr val="3185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SOLUTION</a:t>
          </a:r>
          <a:endParaRPr lang="en-US" sz="1500" kern="1200" dirty="0"/>
        </a:p>
      </dsp:txBody>
      <dsp:txXfrm>
        <a:off x="3065154" y="355484"/>
        <a:ext cx="919169" cy="61277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3E98A6-FD55-7A49-8AFC-CA14EC2E4CAC}">
      <dsp:nvSpPr>
        <dsp:cNvPr id="0" name=""/>
        <dsp:cNvSpPr/>
      </dsp:nvSpPr>
      <dsp:spPr>
        <a:xfrm>
          <a:off x="1257" y="355484"/>
          <a:ext cx="1531948" cy="612779"/>
        </a:xfrm>
        <a:prstGeom prst="chevron">
          <a:avLst/>
        </a:prstGeom>
        <a:solidFill>
          <a:srgbClr val="86BCCF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PROBLEM</a:t>
          </a:r>
          <a:endParaRPr lang="en-US" sz="1500" kern="1200" dirty="0"/>
        </a:p>
      </dsp:txBody>
      <dsp:txXfrm>
        <a:off x="307647" y="355484"/>
        <a:ext cx="919169" cy="612779"/>
      </dsp:txXfrm>
    </dsp:sp>
    <dsp:sp modelId="{E6B2B37F-0729-DA4E-971C-45148920EECF}">
      <dsp:nvSpPr>
        <dsp:cNvPr id="0" name=""/>
        <dsp:cNvSpPr/>
      </dsp:nvSpPr>
      <dsp:spPr>
        <a:xfrm>
          <a:off x="1380010" y="355484"/>
          <a:ext cx="1531948" cy="612779"/>
        </a:xfrm>
        <a:prstGeom prst="chevron">
          <a:avLst/>
        </a:prstGeom>
        <a:solidFill>
          <a:srgbClr val="86BCCF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METHOD</a:t>
          </a:r>
          <a:endParaRPr lang="en-US" sz="1500" kern="1200" dirty="0"/>
        </a:p>
      </dsp:txBody>
      <dsp:txXfrm>
        <a:off x="1686400" y="355484"/>
        <a:ext cx="919169" cy="612779"/>
      </dsp:txXfrm>
    </dsp:sp>
    <dsp:sp modelId="{A05FF388-6ADE-CF41-88F8-CA1548F0EA45}">
      <dsp:nvSpPr>
        <dsp:cNvPr id="0" name=""/>
        <dsp:cNvSpPr/>
      </dsp:nvSpPr>
      <dsp:spPr>
        <a:xfrm>
          <a:off x="2758764" y="355484"/>
          <a:ext cx="1531948" cy="612779"/>
        </a:xfrm>
        <a:prstGeom prst="chevron">
          <a:avLst/>
        </a:prstGeom>
        <a:solidFill>
          <a:srgbClr val="3185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SOLUTION</a:t>
          </a:r>
          <a:endParaRPr lang="en-US" sz="1500" kern="1200" dirty="0"/>
        </a:p>
      </dsp:txBody>
      <dsp:txXfrm>
        <a:off x="3065154" y="355484"/>
        <a:ext cx="919169" cy="6127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3E98A6-FD55-7A49-8AFC-CA14EC2E4CAC}">
      <dsp:nvSpPr>
        <dsp:cNvPr id="0" name=""/>
        <dsp:cNvSpPr/>
      </dsp:nvSpPr>
      <dsp:spPr>
        <a:xfrm>
          <a:off x="1257" y="355484"/>
          <a:ext cx="1531948" cy="612779"/>
        </a:xfrm>
        <a:prstGeom prst="chevron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PROBLEM</a:t>
          </a:r>
          <a:endParaRPr lang="en-US" sz="1500" kern="1200" dirty="0"/>
        </a:p>
      </dsp:txBody>
      <dsp:txXfrm>
        <a:off x="307647" y="355484"/>
        <a:ext cx="919169" cy="612779"/>
      </dsp:txXfrm>
    </dsp:sp>
    <dsp:sp modelId="{E6B2B37F-0729-DA4E-971C-45148920EECF}">
      <dsp:nvSpPr>
        <dsp:cNvPr id="0" name=""/>
        <dsp:cNvSpPr/>
      </dsp:nvSpPr>
      <dsp:spPr>
        <a:xfrm>
          <a:off x="1380010" y="355484"/>
          <a:ext cx="1531948" cy="612779"/>
        </a:xfrm>
        <a:prstGeom prst="chevron">
          <a:avLst/>
        </a:prstGeom>
        <a:solidFill>
          <a:schemeClr val="accent5">
            <a:shade val="50000"/>
            <a:hueOff val="168648"/>
            <a:satOff val="-3730"/>
            <a:lumOff val="2799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METHOD</a:t>
          </a:r>
          <a:endParaRPr lang="en-US" sz="1500" kern="1200" dirty="0"/>
        </a:p>
      </dsp:txBody>
      <dsp:txXfrm>
        <a:off x="1686400" y="355484"/>
        <a:ext cx="919169" cy="612779"/>
      </dsp:txXfrm>
    </dsp:sp>
    <dsp:sp modelId="{A05FF388-6ADE-CF41-88F8-CA1548F0EA45}">
      <dsp:nvSpPr>
        <dsp:cNvPr id="0" name=""/>
        <dsp:cNvSpPr/>
      </dsp:nvSpPr>
      <dsp:spPr>
        <a:xfrm>
          <a:off x="2758764" y="355484"/>
          <a:ext cx="1531948" cy="612779"/>
        </a:xfrm>
        <a:prstGeom prst="chevron">
          <a:avLst/>
        </a:prstGeom>
        <a:solidFill>
          <a:schemeClr val="accent5">
            <a:shade val="50000"/>
            <a:hueOff val="168648"/>
            <a:satOff val="-3730"/>
            <a:lumOff val="2799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SOLUTION</a:t>
          </a:r>
          <a:endParaRPr lang="en-US" sz="1500" kern="1200" dirty="0"/>
        </a:p>
      </dsp:txBody>
      <dsp:txXfrm>
        <a:off x="3065154" y="355484"/>
        <a:ext cx="919169" cy="6127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6F1992-8A2C-4EEA-9353-6658AA892FD9}">
      <dsp:nvSpPr>
        <dsp:cNvPr id="0" name=""/>
        <dsp:cNvSpPr/>
      </dsp:nvSpPr>
      <dsp:spPr>
        <a:xfrm>
          <a:off x="0" y="88799"/>
          <a:ext cx="5301054" cy="1157908"/>
        </a:xfrm>
        <a:prstGeom prst="roundRect">
          <a:avLst>
            <a:gd name="adj" fmla="val 10000"/>
          </a:avLst>
        </a:prstGeom>
        <a:solidFill>
          <a:srgbClr val="31859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entury Gothic" pitchFamily="34" charset="0"/>
            </a:rPr>
            <a:t>Amity Hall</a:t>
          </a:r>
          <a:endParaRPr lang="en-US" sz="1800" kern="1200" dirty="0">
            <a:latin typeface="Century Gothic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Century Gothic" pitchFamily="34" charset="0"/>
            </a:rPr>
            <a:t>Pub</a:t>
          </a:r>
          <a:endParaRPr lang="en-US" sz="1200" kern="1200" dirty="0">
            <a:latin typeface="Century Gothic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Century Gothic" pitchFamily="34" charset="0"/>
            </a:rPr>
            <a:t>$</a:t>
          </a:r>
          <a:endParaRPr lang="en-US" sz="1200" kern="1200" dirty="0">
            <a:latin typeface="Century Gothic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Century Gothic" pitchFamily="34" charset="0"/>
            </a:rPr>
            <a:t>NYU Stern crowd</a:t>
          </a:r>
          <a:endParaRPr lang="en-US" sz="1200" kern="1200" dirty="0">
            <a:latin typeface="Century Gothic" pitchFamily="34" charset="0"/>
          </a:endParaRPr>
        </a:p>
      </dsp:txBody>
      <dsp:txXfrm>
        <a:off x="1176001" y="88799"/>
        <a:ext cx="4125052" cy="1157908"/>
      </dsp:txXfrm>
    </dsp:sp>
    <dsp:sp modelId="{8A7CDFFB-49E2-453E-89C0-55B0EF3ABEFB}">
      <dsp:nvSpPr>
        <dsp:cNvPr id="0" name=""/>
        <dsp:cNvSpPr/>
      </dsp:nvSpPr>
      <dsp:spPr>
        <a:xfrm>
          <a:off x="115790" y="173806"/>
          <a:ext cx="1060210" cy="92632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BEF5F1-E685-4590-AFB5-E5349430177B}">
      <dsp:nvSpPr>
        <dsp:cNvPr id="0" name=""/>
        <dsp:cNvSpPr/>
      </dsp:nvSpPr>
      <dsp:spPr>
        <a:xfrm>
          <a:off x="0" y="1337893"/>
          <a:ext cx="5301054" cy="1157908"/>
        </a:xfrm>
        <a:prstGeom prst="roundRect">
          <a:avLst>
            <a:gd name="adj" fmla="val 10000"/>
          </a:avLst>
        </a:prstGeom>
        <a:solidFill>
          <a:srgbClr val="31859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entury Gothic" pitchFamily="34" charset="0"/>
            </a:rPr>
            <a:t>Brother Jimmy’s</a:t>
          </a:r>
          <a:endParaRPr lang="en-US" sz="1800" kern="1200" dirty="0">
            <a:latin typeface="Century Gothic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Century Gothic" pitchFamily="34" charset="0"/>
            </a:rPr>
            <a:t>Bar/BBQ</a:t>
          </a:r>
          <a:endParaRPr lang="en-US" sz="1200" kern="1200" dirty="0">
            <a:latin typeface="Century Gothic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Century Gothic" pitchFamily="34" charset="0"/>
            </a:rPr>
            <a:t>$</a:t>
          </a:r>
          <a:endParaRPr lang="en-US" sz="1200" kern="1200" dirty="0">
            <a:latin typeface="Century Gothic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Century Gothic" pitchFamily="34" charset="0"/>
            </a:rPr>
            <a:t>Casual, Sports Bar</a:t>
          </a:r>
          <a:endParaRPr lang="en-US" sz="1200" kern="1200" dirty="0">
            <a:latin typeface="Century Gothic" pitchFamily="34" charset="0"/>
          </a:endParaRPr>
        </a:p>
      </dsp:txBody>
      <dsp:txXfrm>
        <a:off x="1176001" y="1337893"/>
        <a:ext cx="4125052" cy="1157908"/>
      </dsp:txXfrm>
    </dsp:sp>
    <dsp:sp modelId="{967DBF09-C17E-4BE5-A1D6-E658ABAA67AD}">
      <dsp:nvSpPr>
        <dsp:cNvPr id="0" name=""/>
        <dsp:cNvSpPr/>
      </dsp:nvSpPr>
      <dsp:spPr>
        <a:xfrm>
          <a:off x="115790" y="1447505"/>
          <a:ext cx="1060210" cy="92632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682105-6C59-4701-81DF-0A39E9274FC3}">
      <dsp:nvSpPr>
        <dsp:cNvPr id="0" name=""/>
        <dsp:cNvSpPr/>
      </dsp:nvSpPr>
      <dsp:spPr>
        <a:xfrm>
          <a:off x="0" y="2581753"/>
          <a:ext cx="5301054" cy="1157908"/>
        </a:xfrm>
        <a:prstGeom prst="roundRect">
          <a:avLst>
            <a:gd name="adj" fmla="val 10000"/>
          </a:avLst>
        </a:prstGeom>
        <a:solidFill>
          <a:srgbClr val="31859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entury Gothic" pitchFamily="34" charset="0"/>
            </a:rPr>
            <a:t>Pianos</a:t>
          </a:r>
          <a:endParaRPr lang="en-US" sz="1800" kern="1200" dirty="0">
            <a:latin typeface="Century Gothic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Century Gothic" pitchFamily="34" charset="0"/>
            </a:rPr>
            <a:t>Bar/Music Venue</a:t>
          </a:r>
          <a:endParaRPr lang="en-US" sz="1200" kern="1200" dirty="0">
            <a:latin typeface="Century Gothic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Century Gothic" pitchFamily="34" charset="0"/>
            </a:rPr>
            <a:t>$$</a:t>
          </a:r>
          <a:endParaRPr lang="en-US" sz="1200" kern="1200" dirty="0">
            <a:latin typeface="Century Gothic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Century Gothic" pitchFamily="34" charset="0"/>
            </a:rPr>
            <a:t>Lower East Side crowd</a:t>
          </a:r>
          <a:endParaRPr lang="en-US" sz="1200" kern="1200" dirty="0">
            <a:latin typeface="Century Gothic" pitchFamily="34" charset="0"/>
          </a:endParaRPr>
        </a:p>
      </dsp:txBody>
      <dsp:txXfrm>
        <a:off x="1176001" y="2581753"/>
        <a:ext cx="4125052" cy="1157908"/>
      </dsp:txXfrm>
    </dsp:sp>
    <dsp:sp modelId="{D57F94C7-792D-4A9C-9F58-BF15B7B16859}">
      <dsp:nvSpPr>
        <dsp:cNvPr id="0" name=""/>
        <dsp:cNvSpPr/>
      </dsp:nvSpPr>
      <dsp:spPr>
        <a:xfrm>
          <a:off x="115790" y="2751996"/>
          <a:ext cx="1060210" cy="92632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90D79F-6BCA-4296-845D-6E8E3CFC3FE2}">
      <dsp:nvSpPr>
        <dsp:cNvPr id="0" name=""/>
        <dsp:cNvSpPr/>
      </dsp:nvSpPr>
      <dsp:spPr>
        <a:xfrm>
          <a:off x="0" y="3855452"/>
          <a:ext cx="5301054" cy="1157908"/>
        </a:xfrm>
        <a:prstGeom prst="roundRect">
          <a:avLst>
            <a:gd name="adj" fmla="val 10000"/>
          </a:avLst>
        </a:prstGeom>
        <a:solidFill>
          <a:srgbClr val="31859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entury Gothic" pitchFamily="34" charset="0"/>
            </a:rPr>
            <a:t>Jane</a:t>
          </a:r>
          <a:endParaRPr lang="en-US" sz="1800" kern="1200" dirty="0">
            <a:latin typeface="Century Gothic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Century Gothic" pitchFamily="34" charset="0"/>
            </a:rPr>
            <a:t>Lounge</a:t>
          </a:r>
          <a:endParaRPr lang="en-US" sz="1200" kern="1200" dirty="0">
            <a:latin typeface="Century Gothic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Century Gothic" pitchFamily="34" charset="0"/>
            </a:rPr>
            <a:t>$$$</a:t>
          </a:r>
          <a:endParaRPr lang="en-US" sz="1200" kern="1200" dirty="0">
            <a:latin typeface="Century Gothic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Century Gothic" pitchFamily="34" charset="0"/>
            </a:rPr>
            <a:t>Trendy and hip</a:t>
          </a:r>
          <a:endParaRPr lang="en-US" sz="1200" kern="1200" dirty="0">
            <a:latin typeface="Century Gothic" pitchFamily="34" charset="0"/>
          </a:endParaRPr>
        </a:p>
      </dsp:txBody>
      <dsp:txXfrm>
        <a:off x="1176001" y="3855452"/>
        <a:ext cx="4125052" cy="1157908"/>
      </dsp:txXfrm>
    </dsp:sp>
    <dsp:sp modelId="{DC485FA3-EFDE-45FF-A189-1B6E5CE48AF9}">
      <dsp:nvSpPr>
        <dsp:cNvPr id="0" name=""/>
        <dsp:cNvSpPr/>
      </dsp:nvSpPr>
      <dsp:spPr>
        <a:xfrm>
          <a:off x="115790" y="4025695"/>
          <a:ext cx="1060210" cy="92632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AC6D03-470A-4EEE-8699-3F92A615DA67}">
      <dsp:nvSpPr>
        <dsp:cNvPr id="0" name=""/>
        <dsp:cNvSpPr/>
      </dsp:nvSpPr>
      <dsp:spPr>
        <a:xfrm>
          <a:off x="0" y="5099073"/>
          <a:ext cx="5301054" cy="1157908"/>
        </a:xfrm>
        <a:prstGeom prst="roundRect">
          <a:avLst>
            <a:gd name="adj" fmla="val 10000"/>
          </a:avLst>
        </a:prstGeom>
        <a:solidFill>
          <a:srgbClr val="31859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>
              <a:latin typeface="Century Gothic" pitchFamily="34" charset="0"/>
            </a:rPr>
            <a:t>Tenjune</a:t>
          </a:r>
          <a:endParaRPr lang="en-US" sz="1800" kern="1200" dirty="0">
            <a:latin typeface="Century Gothic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Century Gothic" pitchFamily="34" charset="0"/>
            </a:rPr>
            <a:t>Club in Meatpacking </a:t>
          </a:r>
          <a:endParaRPr lang="en-US" sz="1200" kern="1200" dirty="0">
            <a:latin typeface="Century Gothic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Century Gothic" pitchFamily="34" charset="0"/>
            </a:rPr>
            <a:t>$$$$</a:t>
          </a:r>
          <a:endParaRPr lang="en-US" sz="1200" kern="1200" dirty="0">
            <a:latin typeface="Century Gothic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Century Gothic" pitchFamily="34" charset="0"/>
            </a:rPr>
            <a:t>Trendy nightclub</a:t>
          </a:r>
          <a:endParaRPr lang="en-US" sz="1200" kern="1200" dirty="0">
            <a:latin typeface="Century Gothic" pitchFamily="34" charset="0"/>
          </a:endParaRPr>
        </a:p>
      </dsp:txBody>
      <dsp:txXfrm>
        <a:off x="1176001" y="5099073"/>
        <a:ext cx="4125052" cy="1157908"/>
      </dsp:txXfrm>
    </dsp:sp>
    <dsp:sp modelId="{5845CA42-56CB-4D0A-8AFA-DD77177E4CC3}">
      <dsp:nvSpPr>
        <dsp:cNvPr id="0" name=""/>
        <dsp:cNvSpPr/>
      </dsp:nvSpPr>
      <dsp:spPr>
        <a:xfrm>
          <a:off x="115790" y="5299394"/>
          <a:ext cx="1060210" cy="92632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3E98A6-FD55-7A49-8AFC-CA14EC2E4CAC}">
      <dsp:nvSpPr>
        <dsp:cNvPr id="0" name=""/>
        <dsp:cNvSpPr/>
      </dsp:nvSpPr>
      <dsp:spPr>
        <a:xfrm>
          <a:off x="1257" y="355484"/>
          <a:ext cx="1531948" cy="612779"/>
        </a:xfrm>
        <a:prstGeom prst="chevron">
          <a:avLst/>
        </a:prstGeom>
        <a:solidFill>
          <a:srgbClr val="86BCCF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PROBLEM</a:t>
          </a:r>
          <a:endParaRPr lang="en-US" sz="1500" kern="1200" dirty="0"/>
        </a:p>
      </dsp:txBody>
      <dsp:txXfrm>
        <a:off x="307647" y="355484"/>
        <a:ext cx="919169" cy="612779"/>
      </dsp:txXfrm>
    </dsp:sp>
    <dsp:sp modelId="{E6B2B37F-0729-DA4E-971C-45148920EECF}">
      <dsp:nvSpPr>
        <dsp:cNvPr id="0" name=""/>
        <dsp:cNvSpPr/>
      </dsp:nvSpPr>
      <dsp:spPr>
        <a:xfrm>
          <a:off x="1380010" y="355484"/>
          <a:ext cx="1531948" cy="612779"/>
        </a:xfrm>
        <a:prstGeom prst="chevron">
          <a:avLst/>
        </a:prstGeom>
        <a:solidFill>
          <a:schemeClr val="accent5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METHOD</a:t>
          </a:r>
          <a:endParaRPr lang="en-US" sz="1500" kern="1200" dirty="0"/>
        </a:p>
      </dsp:txBody>
      <dsp:txXfrm>
        <a:off x="1686400" y="355484"/>
        <a:ext cx="919169" cy="612779"/>
      </dsp:txXfrm>
    </dsp:sp>
    <dsp:sp modelId="{A05FF388-6ADE-CF41-88F8-CA1548F0EA45}">
      <dsp:nvSpPr>
        <dsp:cNvPr id="0" name=""/>
        <dsp:cNvSpPr/>
      </dsp:nvSpPr>
      <dsp:spPr>
        <a:xfrm>
          <a:off x="2758764" y="355484"/>
          <a:ext cx="1531948" cy="612779"/>
        </a:xfrm>
        <a:prstGeom prst="chevron">
          <a:avLst/>
        </a:prstGeom>
        <a:solidFill>
          <a:schemeClr val="accent5">
            <a:shade val="50000"/>
            <a:hueOff val="168648"/>
            <a:satOff val="-3730"/>
            <a:lumOff val="2799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SOLUTION</a:t>
          </a:r>
          <a:endParaRPr lang="en-US" sz="1500" kern="1200" dirty="0"/>
        </a:p>
      </dsp:txBody>
      <dsp:txXfrm>
        <a:off x="3065154" y="355484"/>
        <a:ext cx="919169" cy="61277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3E98A6-FD55-7A49-8AFC-CA14EC2E4CAC}">
      <dsp:nvSpPr>
        <dsp:cNvPr id="0" name=""/>
        <dsp:cNvSpPr/>
      </dsp:nvSpPr>
      <dsp:spPr>
        <a:xfrm>
          <a:off x="1257" y="355484"/>
          <a:ext cx="1531948" cy="612779"/>
        </a:xfrm>
        <a:prstGeom prst="chevron">
          <a:avLst/>
        </a:prstGeom>
        <a:solidFill>
          <a:srgbClr val="86BCCF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PROBLEM</a:t>
          </a:r>
          <a:endParaRPr lang="en-US" sz="1500" kern="1200" dirty="0"/>
        </a:p>
      </dsp:txBody>
      <dsp:txXfrm>
        <a:off x="307647" y="355484"/>
        <a:ext cx="919169" cy="612779"/>
      </dsp:txXfrm>
    </dsp:sp>
    <dsp:sp modelId="{E6B2B37F-0729-DA4E-971C-45148920EECF}">
      <dsp:nvSpPr>
        <dsp:cNvPr id="0" name=""/>
        <dsp:cNvSpPr/>
      </dsp:nvSpPr>
      <dsp:spPr>
        <a:xfrm>
          <a:off x="1380010" y="355484"/>
          <a:ext cx="1531948" cy="612779"/>
        </a:xfrm>
        <a:prstGeom prst="chevron">
          <a:avLst/>
        </a:prstGeom>
        <a:solidFill>
          <a:schemeClr val="accent5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METHOD</a:t>
          </a:r>
          <a:endParaRPr lang="en-US" sz="1500" kern="1200" dirty="0"/>
        </a:p>
      </dsp:txBody>
      <dsp:txXfrm>
        <a:off x="1686400" y="355484"/>
        <a:ext cx="919169" cy="612779"/>
      </dsp:txXfrm>
    </dsp:sp>
    <dsp:sp modelId="{A05FF388-6ADE-CF41-88F8-CA1548F0EA45}">
      <dsp:nvSpPr>
        <dsp:cNvPr id="0" name=""/>
        <dsp:cNvSpPr/>
      </dsp:nvSpPr>
      <dsp:spPr>
        <a:xfrm>
          <a:off x="2758764" y="355484"/>
          <a:ext cx="1531948" cy="612779"/>
        </a:xfrm>
        <a:prstGeom prst="chevron">
          <a:avLst/>
        </a:prstGeom>
        <a:solidFill>
          <a:schemeClr val="accent5">
            <a:shade val="50000"/>
            <a:hueOff val="168648"/>
            <a:satOff val="-3730"/>
            <a:lumOff val="2799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SOLUTION</a:t>
          </a:r>
          <a:endParaRPr lang="en-US" sz="1500" kern="1200" dirty="0"/>
        </a:p>
      </dsp:txBody>
      <dsp:txXfrm>
        <a:off x="3065154" y="355484"/>
        <a:ext cx="919169" cy="61277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3E98A6-FD55-7A49-8AFC-CA14EC2E4CAC}">
      <dsp:nvSpPr>
        <dsp:cNvPr id="0" name=""/>
        <dsp:cNvSpPr/>
      </dsp:nvSpPr>
      <dsp:spPr>
        <a:xfrm>
          <a:off x="1257" y="355484"/>
          <a:ext cx="1531948" cy="612779"/>
        </a:xfrm>
        <a:prstGeom prst="chevron">
          <a:avLst/>
        </a:prstGeom>
        <a:solidFill>
          <a:srgbClr val="86BCCF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PROBLEM</a:t>
          </a:r>
          <a:endParaRPr lang="en-US" sz="1500" kern="1200" dirty="0"/>
        </a:p>
      </dsp:txBody>
      <dsp:txXfrm>
        <a:off x="307647" y="355484"/>
        <a:ext cx="919169" cy="612779"/>
      </dsp:txXfrm>
    </dsp:sp>
    <dsp:sp modelId="{E6B2B37F-0729-DA4E-971C-45148920EECF}">
      <dsp:nvSpPr>
        <dsp:cNvPr id="0" name=""/>
        <dsp:cNvSpPr/>
      </dsp:nvSpPr>
      <dsp:spPr>
        <a:xfrm>
          <a:off x="1380010" y="355484"/>
          <a:ext cx="1531948" cy="612779"/>
        </a:xfrm>
        <a:prstGeom prst="chevron">
          <a:avLst/>
        </a:prstGeom>
        <a:solidFill>
          <a:schemeClr val="accent5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METHOD</a:t>
          </a:r>
          <a:endParaRPr lang="en-US" sz="1500" kern="1200" dirty="0"/>
        </a:p>
      </dsp:txBody>
      <dsp:txXfrm>
        <a:off x="1686400" y="355484"/>
        <a:ext cx="919169" cy="612779"/>
      </dsp:txXfrm>
    </dsp:sp>
    <dsp:sp modelId="{A05FF388-6ADE-CF41-88F8-CA1548F0EA45}">
      <dsp:nvSpPr>
        <dsp:cNvPr id="0" name=""/>
        <dsp:cNvSpPr/>
      </dsp:nvSpPr>
      <dsp:spPr>
        <a:xfrm>
          <a:off x="2758764" y="355484"/>
          <a:ext cx="1531948" cy="612779"/>
        </a:xfrm>
        <a:prstGeom prst="chevron">
          <a:avLst/>
        </a:prstGeom>
        <a:solidFill>
          <a:schemeClr val="accent5">
            <a:shade val="50000"/>
            <a:hueOff val="168648"/>
            <a:satOff val="-3730"/>
            <a:lumOff val="2799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SOLUTION</a:t>
          </a:r>
          <a:endParaRPr lang="en-US" sz="1500" kern="1200" dirty="0"/>
        </a:p>
      </dsp:txBody>
      <dsp:txXfrm>
        <a:off x="3065154" y="355484"/>
        <a:ext cx="919169" cy="61277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3E98A6-FD55-7A49-8AFC-CA14EC2E4CAC}">
      <dsp:nvSpPr>
        <dsp:cNvPr id="0" name=""/>
        <dsp:cNvSpPr/>
      </dsp:nvSpPr>
      <dsp:spPr>
        <a:xfrm>
          <a:off x="1257" y="355484"/>
          <a:ext cx="1531948" cy="612779"/>
        </a:xfrm>
        <a:prstGeom prst="chevron">
          <a:avLst/>
        </a:prstGeom>
        <a:solidFill>
          <a:srgbClr val="86BCCF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PROBLEM</a:t>
          </a:r>
          <a:endParaRPr lang="en-US" sz="1500" kern="1200" dirty="0"/>
        </a:p>
      </dsp:txBody>
      <dsp:txXfrm>
        <a:off x="307647" y="355484"/>
        <a:ext cx="919169" cy="612779"/>
      </dsp:txXfrm>
    </dsp:sp>
    <dsp:sp modelId="{E6B2B37F-0729-DA4E-971C-45148920EECF}">
      <dsp:nvSpPr>
        <dsp:cNvPr id="0" name=""/>
        <dsp:cNvSpPr/>
      </dsp:nvSpPr>
      <dsp:spPr>
        <a:xfrm>
          <a:off x="1380010" y="355484"/>
          <a:ext cx="1531948" cy="612779"/>
        </a:xfrm>
        <a:prstGeom prst="chevron">
          <a:avLst/>
        </a:prstGeom>
        <a:solidFill>
          <a:schemeClr val="accent5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METHOD</a:t>
          </a:r>
          <a:endParaRPr lang="en-US" sz="1500" kern="1200" dirty="0"/>
        </a:p>
      </dsp:txBody>
      <dsp:txXfrm>
        <a:off x="1686400" y="355484"/>
        <a:ext cx="919169" cy="612779"/>
      </dsp:txXfrm>
    </dsp:sp>
    <dsp:sp modelId="{A05FF388-6ADE-CF41-88F8-CA1548F0EA45}">
      <dsp:nvSpPr>
        <dsp:cNvPr id="0" name=""/>
        <dsp:cNvSpPr/>
      </dsp:nvSpPr>
      <dsp:spPr>
        <a:xfrm>
          <a:off x="2758764" y="355484"/>
          <a:ext cx="1531948" cy="612779"/>
        </a:xfrm>
        <a:prstGeom prst="chevron">
          <a:avLst/>
        </a:prstGeom>
        <a:solidFill>
          <a:schemeClr val="accent5">
            <a:shade val="50000"/>
            <a:hueOff val="168648"/>
            <a:satOff val="-3730"/>
            <a:lumOff val="2799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SOLUTION</a:t>
          </a:r>
          <a:endParaRPr lang="en-US" sz="1500" kern="1200" dirty="0"/>
        </a:p>
      </dsp:txBody>
      <dsp:txXfrm>
        <a:off x="3065154" y="355484"/>
        <a:ext cx="919169" cy="61277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3E98A6-FD55-7A49-8AFC-CA14EC2E4CAC}">
      <dsp:nvSpPr>
        <dsp:cNvPr id="0" name=""/>
        <dsp:cNvSpPr/>
      </dsp:nvSpPr>
      <dsp:spPr>
        <a:xfrm>
          <a:off x="1257" y="355484"/>
          <a:ext cx="1531948" cy="612779"/>
        </a:xfrm>
        <a:prstGeom prst="chevron">
          <a:avLst/>
        </a:prstGeom>
        <a:solidFill>
          <a:srgbClr val="86BCCF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PROBLEM</a:t>
          </a:r>
          <a:endParaRPr lang="en-US" sz="1500" kern="1200" dirty="0"/>
        </a:p>
      </dsp:txBody>
      <dsp:txXfrm>
        <a:off x="307647" y="355484"/>
        <a:ext cx="919169" cy="612779"/>
      </dsp:txXfrm>
    </dsp:sp>
    <dsp:sp modelId="{E6B2B37F-0729-DA4E-971C-45148920EECF}">
      <dsp:nvSpPr>
        <dsp:cNvPr id="0" name=""/>
        <dsp:cNvSpPr/>
      </dsp:nvSpPr>
      <dsp:spPr>
        <a:xfrm>
          <a:off x="1380010" y="355484"/>
          <a:ext cx="1531948" cy="612779"/>
        </a:xfrm>
        <a:prstGeom prst="chevron">
          <a:avLst/>
        </a:prstGeom>
        <a:solidFill>
          <a:srgbClr val="86BCCF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METHOD</a:t>
          </a:r>
          <a:endParaRPr lang="en-US" sz="1500" kern="1200" dirty="0"/>
        </a:p>
      </dsp:txBody>
      <dsp:txXfrm>
        <a:off x="1686400" y="355484"/>
        <a:ext cx="919169" cy="612779"/>
      </dsp:txXfrm>
    </dsp:sp>
    <dsp:sp modelId="{A05FF388-6ADE-CF41-88F8-CA1548F0EA45}">
      <dsp:nvSpPr>
        <dsp:cNvPr id="0" name=""/>
        <dsp:cNvSpPr/>
      </dsp:nvSpPr>
      <dsp:spPr>
        <a:xfrm>
          <a:off x="2758764" y="355484"/>
          <a:ext cx="1531948" cy="612779"/>
        </a:xfrm>
        <a:prstGeom prst="chevron">
          <a:avLst/>
        </a:prstGeom>
        <a:solidFill>
          <a:srgbClr val="3185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SOLUTION</a:t>
          </a:r>
          <a:endParaRPr lang="en-US" sz="1500" kern="1200" dirty="0"/>
        </a:p>
      </dsp:txBody>
      <dsp:txXfrm>
        <a:off x="3065154" y="355484"/>
        <a:ext cx="919169" cy="61277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3E98A6-FD55-7A49-8AFC-CA14EC2E4CAC}">
      <dsp:nvSpPr>
        <dsp:cNvPr id="0" name=""/>
        <dsp:cNvSpPr/>
      </dsp:nvSpPr>
      <dsp:spPr>
        <a:xfrm>
          <a:off x="1257" y="355484"/>
          <a:ext cx="1531948" cy="612779"/>
        </a:xfrm>
        <a:prstGeom prst="chevron">
          <a:avLst/>
        </a:prstGeom>
        <a:solidFill>
          <a:srgbClr val="86BCCF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PROBLEM</a:t>
          </a:r>
          <a:endParaRPr lang="en-US" sz="1500" kern="1200" dirty="0"/>
        </a:p>
      </dsp:txBody>
      <dsp:txXfrm>
        <a:off x="307647" y="355484"/>
        <a:ext cx="919169" cy="612779"/>
      </dsp:txXfrm>
    </dsp:sp>
    <dsp:sp modelId="{E6B2B37F-0729-DA4E-971C-45148920EECF}">
      <dsp:nvSpPr>
        <dsp:cNvPr id="0" name=""/>
        <dsp:cNvSpPr/>
      </dsp:nvSpPr>
      <dsp:spPr>
        <a:xfrm>
          <a:off x="1380010" y="355484"/>
          <a:ext cx="1531948" cy="612779"/>
        </a:xfrm>
        <a:prstGeom prst="chevron">
          <a:avLst/>
        </a:prstGeom>
        <a:solidFill>
          <a:srgbClr val="86BCCF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METHOD</a:t>
          </a:r>
          <a:endParaRPr lang="en-US" sz="1500" kern="1200" dirty="0"/>
        </a:p>
      </dsp:txBody>
      <dsp:txXfrm>
        <a:off x="1686400" y="355484"/>
        <a:ext cx="919169" cy="612779"/>
      </dsp:txXfrm>
    </dsp:sp>
    <dsp:sp modelId="{A05FF388-6ADE-CF41-88F8-CA1548F0EA45}">
      <dsp:nvSpPr>
        <dsp:cNvPr id="0" name=""/>
        <dsp:cNvSpPr/>
      </dsp:nvSpPr>
      <dsp:spPr>
        <a:xfrm>
          <a:off x="2758764" y="355484"/>
          <a:ext cx="1531948" cy="612779"/>
        </a:xfrm>
        <a:prstGeom prst="chevron">
          <a:avLst/>
        </a:prstGeom>
        <a:solidFill>
          <a:srgbClr val="31859C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SOLUTION</a:t>
          </a:r>
          <a:endParaRPr lang="en-US" sz="1500" kern="1200" dirty="0"/>
        </a:p>
      </dsp:txBody>
      <dsp:txXfrm>
        <a:off x="3065154" y="355484"/>
        <a:ext cx="919169" cy="6127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0.13194</cdr:x>
      <cdr:y>0.51364</cdr:y>
    </cdr:from>
    <cdr:to>
      <cdr:x>0.36453</cdr:x>
      <cdr:y>0.67583</cdr:y>
    </cdr:to>
    <cdr:sp macro="" textlink="">
      <cdr:nvSpPr>
        <cdr:cNvPr id="2" name="Line Callout 1 1"/>
        <cdr:cNvSpPr/>
      </cdr:nvSpPr>
      <cdr:spPr>
        <a:xfrm xmlns:a="http://schemas.openxmlformats.org/drawingml/2006/main">
          <a:off x="831637" y="2196893"/>
          <a:ext cx="1466009" cy="693699"/>
        </a:xfrm>
        <a:prstGeom xmlns:a="http://schemas.openxmlformats.org/drawingml/2006/main" prst="borderCallout1">
          <a:avLst>
            <a:gd name="adj1" fmla="val 1729"/>
            <a:gd name="adj2" fmla="val -68"/>
            <a:gd name="adj3" fmla="val -44788"/>
            <a:gd name="adj4" fmla="val -13409"/>
          </a:avLst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anchor="ctr" anchorCtr="0"/>
        <a:lstStyle xmlns:a="http://schemas.openxmlformats.org/drawingml/2006/main"/>
        <a:p xmlns:a="http://schemas.openxmlformats.org/drawingml/2006/main">
          <a:pPr algn="ctr"/>
          <a:r>
            <a:rPr lang="en-US" sz="1400" dirty="0">
              <a:solidFill>
                <a:sysClr val="windowText" lastClr="000000"/>
              </a:solidFill>
              <a:latin typeface="Century Gothic"/>
              <a:cs typeface="Century Gothic"/>
            </a:rPr>
            <a:t>Jane</a:t>
          </a:r>
        </a:p>
        <a:p xmlns:a="http://schemas.openxmlformats.org/drawingml/2006/main">
          <a:pPr algn="ctr"/>
          <a:r>
            <a:rPr lang="en-US" sz="1400" dirty="0">
              <a:solidFill>
                <a:sysClr val="windowText" lastClr="000000"/>
              </a:solidFill>
              <a:latin typeface="Century Gothic"/>
              <a:cs typeface="Century Gothic"/>
            </a:rPr>
            <a:t>Brother Jimmy's</a:t>
          </a:r>
        </a:p>
      </cdr:txBody>
    </cdr:sp>
  </cdr:relSizeAnchor>
  <cdr:relSizeAnchor xmlns:cdr="http://schemas.openxmlformats.org/drawingml/2006/chartDrawing">
    <cdr:from>
      <cdr:x>0.26301</cdr:x>
      <cdr:y>0.29706</cdr:y>
    </cdr:from>
    <cdr:to>
      <cdr:x>0.44043</cdr:x>
      <cdr:y>0.39201</cdr:y>
    </cdr:to>
    <cdr:sp macro="" textlink="">
      <cdr:nvSpPr>
        <cdr:cNvPr id="3" name="Line Callout 1 2"/>
        <cdr:cNvSpPr/>
      </cdr:nvSpPr>
      <cdr:spPr>
        <a:xfrm xmlns:a="http://schemas.openxmlformats.org/drawingml/2006/main">
          <a:off x="1657795" y="1270533"/>
          <a:ext cx="1118291" cy="406109"/>
        </a:xfrm>
        <a:prstGeom xmlns:a="http://schemas.openxmlformats.org/drawingml/2006/main" prst="borderCallout1">
          <a:avLst>
            <a:gd name="adj1" fmla="val 1729"/>
            <a:gd name="adj2" fmla="val -68"/>
            <a:gd name="adj3" fmla="val -143403"/>
            <a:gd name="adj4" fmla="val -14585"/>
          </a:avLst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 anchorCtr="0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dirty="0">
              <a:solidFill>
                <a:sysClr val="windowText" lastClr="000000"/>
              </a:solidFill>
              <a:latin typeface="Century Gothic"/>
              <a:cs typeface="Century Gothic"/>
            </a:rPr>
            <a:t>Jane</a:t>
          </a:r>
        </a:p>
        <a:p xmlns:a="http://schemas.openxmlformats.org/drawingml/2006/main">
          <a:pPr algn="ctr"/>
          <a:r>
            <a:rPr lang="en-US" sz="1400" dirty="0">
              <a:solidFill>
                <a:sysClr val="windowText" lastClr="000000"/>
              </a:solidFill>
              <a:latin typeface="Century Gothic"/>
              <a:cs typeface="Century Gothic"/>
            </a:rPr>
            <a:t>Amity</a:t>
          </a:r>
          <a:r>
            <a:rPr lang="en-US" sz="1400" baseline="0" dirty="0">
              <a:solidFill>
                <a:sysClr val="windowText" lastClr="000000"/>
              </a:solidFill>
              <a:latin typeface="Century Gothic"/>
              <a:cs typeface="Century Gothic"/>
            </a:rPr>
            <a:t> Hall</a:t>
          </a:r>
          <a:endParaRPr lang="en-US" sz="1400" dirty="0">
            <a:solidFill>
              <a:sysClr val="windowText" lastClr="000000"/>
            </a:solidFill>
            <a:latin typeface="Century Gothic"/>
            <a:cs typeface="Century Gothic"/>
          </a:endParaRPr>
        </a:p>
      </cdr:txBody>
    </cdr:sp>
  </cdr:relSizeAnchor>
  <cdr:relSizeAnchor xmlns:cdr="http://schemas.openxmlformats.org/drawingml/2006/chartDrawing">
    <cdr:from>
      <cdr:x>0.32566</cdr:x>
      <cdr:y>0.0624</cdr:y>
    </cdr:from>
    <cdr:to>
      <cdr:x>0.50768</cdr:x>
      <cdr:y>0.19076</cdr:y>
    </cdr:to>
    <cdr:sp macro="" textlink="">
      <cdr:nvSpPr>
        <cdr:cNvPr id="4" name="Line Callout 1 3"/>
        <cdr:cNvSpPr/>
      </cdr:nvSpPr>
      <cdr:spPr>
        <a:xfrm xmlns:a="http://schemas.openxmlformats.org/drawingml/2006/main">
          <a:off x="2052666" y="266880"/>
          <a:ext cx="1147265" cy="549034"/>
        </a:xfrm>
        <a:prstGeom xmlns:a="http://schemas.openxmlformats.org/drawingml/2006/main" prst="borderCallout1">
          <a:avLst>
            <a:gd name="adj1" fmla="val 1729"/>
            <a:gd name="adj2" fmla="val -68"/>
            <a:gd name="adj3" fmla="val -45065"/>
            <a:gd name="adj4" fmla="val -29845"/>
          </a:avLst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 anchorCtr="0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dirty="0">
              <a:solidFill>
                <a:sysClr val="windowText" lastClr="000000"/>
              </a:solidFill>
              <a:latin typeface="Century Gothic"/>
              <a:cs typeface="Century Gothic"/>
            </a:rPr>
            <a:t>Jane</a:t>
          </a:r>
        </a:p>
        <a:p xmlns:a="http://schemas.openxmlformats.org/drawingml/2006/main">
          <a:pPr algn="ctr"/>
          <a:r>
            <a:rPr lang="en-US" sz="1400" dirty="0">
              <a:solidFill>
                <a:sysClr val="windowText" lastClr="000000"/>
              </a:solidFill>
              <a:latin typeface="Century Gothic"/>
              <a:cs typeface="Century Gothic"/>
            </a:rPr>
            <a:t>Amity Hall</a:t>
          </a:r>
        </a:p>
      </cdr:txBody>
    </cdr:sp>
  </cdr:relSizeAnchor>
  <cdr:relSizeAnchor xmlns:cdr="http://schemas.openxmlformats.org/drawingml/2006/chartDrawing">
    <cdr:from>
      <cdr:x>0.78446</cdr:x>
      <cdr:y>0.10634</cdr:y>
    </cdr:from>
    <cdr:to>
      <cdr:x>0.96188</cdr:x>
      <cdr:y>0.23432</cdr:y>
    </cdr:to>
    <cdr:sp macro="" textlink="">
      <cdr:nvSpPr>
        <cdr:cNvPr id="5" name="Line Callout 1 4"/>
        <cdr:cNvSpPr/>
      </cdr:nvSpPr>
      <cdr:spPr>
        <a:xfrm xmlns:a="http://schemas.openxmlformats.org/drawingml/2006/main">
          <a:off x="4944506" y="454830"/>
          <a:ext cx="1118291" cy="547358"/>
        </a:xfrm>
        <a:prstGeom xmlns:a="http://schemas.openxmlformats.org/drawingml/2006/main" prst="borderCallout1">
          <a:avLst>
            <a:gd name="adj1" fmla="val 1729"/>
            <a:gd name="adj2" fmla="val -68"/>
            <a:gd name="adj3" fmla="val -179573"/>
            <a:gd name="adj4" fmla="val 42150"/>
          </a:avLst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 anchorCtr="0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dirty="0">
              <a:solidFill>
                <a:sysClr val="windowText" lastClr="000000"/>
              </a:solidFill>
              <a:latin typeface="Century Gothic"/>
              <a:cs typeface="Century Gothic"/>
            </a:rPr>
            <a:t>Jane</a:t>
          </a:r>
        </a:p>
        <a:p xmlns:a="http://schemas.openxmlformats.org/drawingml/2006/main">
          <a:pPr algn="ctr"/>
          <a:r>
            <a:rPr lang="en-US" sz="1400" dirty="0" err="1">
              <a:solidFill>
                <a:sysClr val="windowText" lastClr="000000"/>
              </a:solidFill>
              <a:latin typeface="Century Gothic"/>
              <a:cs typeface="Century Gothic"/>
            </a:rPr>
            <a:t>Tenjune</a:t>
          </a:r>
          <a:endParaRPr lang="en-US" sz="1400" dirty="0">
            <a:solidFill>
              <a:sysClr val="windowText" lastClr="000000"/>
            </a:solidFill>
            <a:latin typeface="Century Gothic"/>
            <a:cs typeface="Century Gothic"/>
          </a:endParaRPr>
        </a:p>
      </cdr:txBody>
    </cdr:sp>
  </cdr:relSizeAnchor>
  <cdr:relSizeAnchor xmlns:cdr="http://schemas.openxmlformats.org/drawingml/2006/chartDrawing">
    <cdr:from>
      <cdr:x>0.50351</cdr:x>
      <cdr:y>0.03889</cdr:y>
    </cdr:from>
    <cdr:to>
      <cdr:x>0.68093</cdr:x>
      <cdr:y>0.13384</cdr:y>
    </cdr:to>
    <cdr:sp macro="" textlink="">
      <cdr:nvSpPr>
        <cdr:cNvPr id="6" name="Line Callout 1 5"/>
        <cdr:cNvSpPr/>
      </cdr:nvSpPr>
      <cdr:spPr>
        <a:xfrm xmlns:a="http://schemas.openxmlformats.org/drawingml/2006/main">
          <a:off x="3173679" y="166347"/>
          <a:ext cx="1118291" cy="406109"/>
        </a:xfrm>
        <a:prstGeom xmlns:a="http://schemas.openxmlformats.org/drawingml/2006/main" prst="borderCallout1">
          <a:avLst>
            <a:gd name="adj1" fmla="val 99601"/>
            <a:gd name="adj2" fmla="val 99106"/>
            <a:gd name="adj3" fmla="val 139319"/>
            <a:gd name="adj4" fmla="val 164207"/>
          </a:avLst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 anchorCtr="0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dirty="0">
              <a:ln>
                <a:noFill/>
              </a:ln>
              <a:solidFill>
                <a:sysClr val="windowText" lastClr="000000"/>
              </a:solidFill>
              <a:latin typeface="Century Gothic"/>
              <a:cs typeface="Century Gothic"/>
            </a:rPr>
            <a:t>Jane</a:t>
          </a:r>
        </a:p>
        <a:p xmlns:a="http://schemas.openxmlformats.org/drawingml/2006/main">
          <a:pPr algn="ctr"/>
          <a:r>
            <a:rPr lang="en-US" sz="1400" dirty="0">
              <a:ln>
                <a:noFill/>
              </a:ln>
              <a:solidFill>
                <a:sysClr val="windowText" lastClr="000000"/>
              </a:solidFill>
              <a:latin typeface="Century Gothic"/>
              <a:cs typeface="Century Gothic"/>
            </a:rPr>
            <a:t>Pianos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5A65D-4011-BE4E-A7C0-3E5C20EC0A52}" type="datetimeFigureOut">
              <a:rPr lang="en-US" smtClean="0"/>
              <a:t>12/5/11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0D882-04A0-3F42-B7F0-E0BF1BF469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119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0D882-04A0-3F42-B7F0-E0BF1BF4698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9886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Stefan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0D882-04A0-3F42-B7F0-E0BF1BF4698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2883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Stefan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0D882-04A0-3F42-B7F0-E0BF1BF4698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135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Gareth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0D882-04A0-3F42-B7F0-E0BF1BF4698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3614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Gareth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0D882-04A0-3F42-B7F0-E0BF1BF4698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3614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Gareth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0D882-04A0-3F42-B7F0-E0BF1BF4698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766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0D882-04A0-3F42-B7F0-E0BF1BF469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777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0D882-04A0-3F42-B7F0-E0BF1BF4698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3858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0D882-04A0-3F42-B7F0-E0BF1BF4698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721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0D882-04A0-3F42-B7F0-E0BF1BF4698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693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Hili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0D882-04A0-3F42-B7F0-E0BF1BF4698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31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Hili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0D882-04A0-3F42-B7F0-E0BF1BF4698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2747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Hili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0D882-04A0-3F42-B7F0-E0BF1BF4698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3122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Hili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0D882-04A0-3F42-B7F0-E0BF1BF4698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428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FF028-D6D7-B547-9456-DEAF0A5C5E6A}" type="datetimeFigureOut">
              <a:rPr lang="en-US" smtClean="0"/>
              <a:t>12/5/11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ABA1-C083-B841-9883-4B408F9D8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086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FF028-D6D7-B547-9456-DEAF0A5C5E6A}" type="datetimeFigureOut">
              <a:rPr lang="en-US" smtClean="0"/>
              <a:t>12/5/11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ABA1-C083-B841-9883-4B408F9D8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87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FF028-D6D7-B547-9456-DEAF0A5C5E6A}" type="datetimeFigureOut">
              <a:rPr lang="en-US" smtClean="0"/>
              <a:t>12/5/11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ABA1-C083-B841-9883-4B408F9D8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456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FF028-D6D7-B547-9456-DEAF0A5C5E6A}" type="datetimeFigureOut">
              <a:rPr lang="en-US" smtClean="0"/>
              <a:t>12/5/11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ABA1-C083-B841-9883-4B408F9D80B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beer_toast.jpg"/>
          <p:cNvPicPr>
            <a:picLocks noChangeAspect="1"/>
          </p:cNvPicPr>
          <p:nvPr userDrawn="1"/>
        </p:nvPicPr>
        <p:blipFill rotWithShape="1">
          <a:blip r:embed="rId2">
            <a:alphaModFix am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" t="2961" r="385" b="3535"/>
          <a:stretch/>
        </p:blipFill>
        <p:spPr>
          <a:xfrm>
            <a:off x="-1" y="-1"/>
            <a:ext cx="9144001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97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FF028-D6D7-B547-9456-DEAF0A5C5E6A}" type="datetimeFigureOut">
              <a:rPr lang="en-US" smtClean="0"/>
              <a:t>12/5/11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ABA1-C083-B841-9883-4B408F9D8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372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FF028-D6D7-B547-9456-DEAF0A5C5E6A}" type="datetimeFigureOut">
              <a:rPr lang="en-US" smtClean="0"/>
              <a:t>12/5/11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ABA1-C083-B841-9883-4B408F9D8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0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FF028-D6D7-B547-9456-DEAF0A5C5E6A}" type="datetimeFigureOut">
              <a:rPr lang="en-US" smtClean="0"/>
              <a:t>12/5/11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ABA1-C083-B841-9883-4B408F9D8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441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FF028-D6D7-B547-9456-DEAF0A5C5E6A}" type="datetimeFigureOut">
              <a:rPr lang="en-US" smtClean="0"/>
              <a:t>12/5/11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ABA1-C083-B841-9883-4B408F9D8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42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FF028-D6D7-B547-9456-DEAF0A5C5E6A}" type="datetimeFigureOut">
              <a:rPr lang="en-US" smtClean="0"/>
              <a:t>12/5/11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ABA1-C083-B841-9883-4B408F9D8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08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FF028-D6D7-B547-9456-DEAF0A5C5E6A}" type="datetimeFigureOut">
              <a:rPr lang="en-US" smtClean="0"/>
              <a:t>12/5/11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ABA1-C083-B841-9883-4B408F9D8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221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FF028-D6D7-B547-9456-DEAF0A5C5E6A}" type="datetimeFigureOut">
              <a:rPr lang="en-US" smtClean="0"/>
              <a:t>12/5/11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ABA1-C083-B841-9883-4B408F9D8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753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0FF028-D6D7-B547-9456-DEAF0A5C5E6A}" type="datetimeFigureOut">
              <a:rPr lang="en-US" smtClean="0"/>
              <a:t>12/5/11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FABA1-C083-B841-9883-4B408F9D8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204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i="0" kern="1200">
          <a:solidFill>
            <a:schemeClr val="tx1"/>
          </a:solidFill>
          <a:latin typeface="Century Gothic"/>
          <a:ea typeface="+mj-ea"/>
          <a:cs typeface="Century Gothic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entury Gothic"/>
          <a:ea typeface="+mn-ea"/>
          <a:cs typeface="Century Gothic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entury Gothic"/>
          <a:ea typeface="+mn-ea"/>
          <a:cs typeface="Century Gothic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entury Gothic"/>
          <a:ea typeface="+mn-ea"/>
          <a:cs typeface="Century Gothic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4" Type="http://schemas.openxmlformats.org/officeDocument/2006/relationships/diagramLayout" Target="../diagrams/layout8.xml"/><Relationship Id="rId5" Type="http://schemas.openxmlformats.org/officeDocument/2006/relationships/diagramQuickStyle" Target="../diagrams/quickStyle8.xml"/><Relationship Id="rId6" Type="http://schemas.openxmlformats.org/officeDocument/2006/relationships/diagramColors" Target="../diagrams/colors8.xml"/><Relationship Id="rId7" Type="http://schemas.microsoft.com/office/2007/relationships/diagramDrawing" Target="../diagrams/drawing8.xml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4" Type="http://schemas.openxmlformats.org/officeDocument/2006/relationships/diagramLayout" Target="../diagrams/layout9.xml"/><Relationship Id="rId5" Type="http://schemas.openxmlformats.org/officeDocument/2006/relationships/diagramQuickStyle" Target="../diagrams/quickStyle9.xml"/><Relationship Id="rId6" Type="http://schemas.openxmlformats.org/officeDocument/2006/relationships/diagramColors" Target="../diagrams/colors9.xml"/><Relationship Id="rId7" Type="http://schemas.microsoft.com/office/2007/relationships/diagramDrawing" Target="../diagrams/drawing9.xml"/><Relationship Id="rId8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4" Type="http://schemas.openxmlformats.org/officeDocument/2006/relationships/diagramLayout" Target="../diagrams/layout10.xml"/><Relationship Id="rId5" Type="http://schemas.openxmlformats.org/officeDocument/2006/relationships/diagramQuickStyle" Target="../diagrams/quickStyle10.xml"/><Relationship Id="rId6" Type="http://schemas.openxmlformats.org/officeDocument/2006/relationships/diagramColors" Target="../diagrams/colors10.xml"/><Relationship Id="rId7" Type="http://schemas.microsoft.com/office/2007/relationships/diagramDrawing" Target="../diagrams/drawing10.xml"/><Relationship Id="rId8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4" Type="http://schemas.openxmlformats.org/officeDocument/2006/relationships/diagramLayout" Target="../diagrams/layout11.xml"/><Relationship Id="rId5" Type="http://schemas.openxmlformats.org/officeDocument/2006/relationships/diagramQuickStyle" Target="../diagrams/quickStyle11.xml"/><Relationship Id="rId6" Type="http://schemas.openxmlformats.org/officeDocument/2006/relationships/diagramColors" Target="../diagrams/colors11.xml"/><Relationship Id="rId7" Type="http://schemas.microsoft.com/office/2007/relationships/diagramDrawing" Target="../diagrams/drawing1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4" Type="http://schemas.openxmlformats.org/officeDocument/2006/relationships/diagramLayout" Target="../diagrams/layout12.xml"/><Relationship Id="rId5" Type="http://schemas.openxmlformats.org/officeDocument/2006/relationships/diagramQuickStyle" Target="../diagrams/quickStyle12.xml"/><Relationship Id="rId6" Type="http://schemas.openxmlformats.org/officeDocument/2006/relationships/diagramColors" Target="../diagrams/colors12.xml"/><Relationship Id="rId7" Type="http://schemas.microsoft.com/office/2007/relationships/diagramDrawing" Target="../diagrams/drawing12.xml"/><Relationship Id="rId8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8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microsoft.com/office/2007/relationships/hdphoto" Target="../media/hdphoto1.wdp"/><Relationship Id="rId5" Type="http://schemas.openxmlformats.org/officeDocument/2006/relationships/diagramData" Target="../diagrams/data5.xml"/><Relationship Id="rId6" Type="http://schemas.openxmlformats.org/officeDocument/2006/relationships/diagramLayout" Target="../diagrams/layout5.xml"/><Relationship Id="rId7" Type="http://schemas.openxmlformats.org/officeDocument/2006/relationships/diagramQuickStyle" Target="../diagrams/quickStyle5.xml"/><Relationship Id="rId8" Type="http://schemas.openxmlformats.org/officeDocument/2006/relationships/diagramColors" Target="../diagrams/colors5.xml"/><Relationship Id="rId9" Type="http://schemas.microsoft.com/office/2007/relationships/diagramDrawing" Target="../diagrams/drawing5.xml"/><Relationship Id="rId10" Type="http://schemas.openxmlformats.org/officeDocument/2006/relationships/image" Target="../media/image9.jpeg"/><Relationship Id="rId11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4" Type="http://schemas.openxmlformats.org/officeDocument/2006/relationships/diagramLayout" Target="../diagrams/layout6.xml"/><Relationship Id="rId5" Type="http://schemas.openxmlformats.org/officeDocument/2006/relationships/diagramQuickStyle" Target="../diagrams/quickStyle6.xml"/><Relationship Id="rId6" Type="http://schemas.openxmlformats.org/officeDocument/2006/relationships/diagramColors" Target="../diagrams/colors6.xml"/><Relationship Id="rId7" Type="http://schemas.microsoft.com/office/2007/relationships/diagramDrawing" Target="../diagrams/drawing6.xml"/><Relationship Id="rId8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4" Type="http://schemas.openxmlformats.org/officeDocument/2006/relationships/diagramLayout" Target="../diagrams/layout7.xml"/><Relationship Id="rId5" Type="http://schemas.openxmlformats.org/officeDocument/2006/relationships/diagramQuickStyle" Target="../diagrams/quickStyle7.xml"/><Relationship Id="rId6" Type="http://schemas.openxmlformats.org/officeDocument/2006/relationships/diagramColors" Target="../diagrams/colors7.xml"/><Relationship Id="rId7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eer_toas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083" y="-217187"/>
            <a:ext cx="9322856" cy="7334466"/>
          </a:xfrm>
          <a:prstGeom prst="rect">
            <a:avLst/>
          </a:prstGeom>
        </p:spPr>
      </p:pic>
      <p:sp>
        <p:nvSpPr>
          <p:cNvPr id="10" name="Round Diagonal Corner Rectangle 9"/>
          <p:cNvSpPr/>
          <p:nvPr/>
        </p:nvSpPr>
        <p:spPr>
          <a:xfrm>
            <a:off x="-143083" y="2661125"/>
            <a:ext cx="9322856" cy="2528985"/>
          </a:xfrm>
          <a:prstGeom prst="round2Diag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92026"/>
            <a:ext cx="6400800" cy="1752600"/>
          </a:xfrm>
        </p:spPr>
        <p:txBody>
          <a:bodyPr/>
          <a:lstStyle/>
          <a:p>
            <a:pPr marL="0" lvl="1"/>
            <a:r>
              <a:rPr lang="en-US" sz="2400" dirty="0" smtClean="0">
                <a:solidFill>
                  <a:schemeClr val="tx1"/>
                </a:solidFill>
              </a:rPr>
              <a:t>Gareth </a:t>
            </a:r>
            <a:r>
              <a:rPr lang="en-US" sz="2400" dirty="0" err="1" smtClean="0">
                <a:solidFill>
                  <a:schemeClr val="tx1"/>
                </a:solidFill>
              </a:rPr>
              <a:t>Barendse</a:t>
            </a:r>
            <a:r>
              <a:rPr lang="en-US" sz="2400" dirty="0" smtClean="0">
                <a:solidFill>
                  <a:schemeClr val="tx1"/>
                </a:solidFill>
              </a:rPr>
              <a:t>, Jonathan </a:t>
            </a:r>
            <a:r>
              <a:rPr lang="en-US" sz="2400" dirty="0" err="1" smtClean="0">
                <a:solidFill>
                  <a:schemeClr val="tx1"/>
                </a:solidFill>
              </a:rPr>
              <a:t>Tauber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Dana Park, Stefan </a:t>
            </a:r>
            <a:r>
              <a:rPr lang="en-US" sz="2400" dirty="0" err="1" smtClean="0">
                <a:solidFill>
                  <a:schemeClr val="tx1"/>
                </a:solidFill>
              </a:rPr>
              <a:t>Casillo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Hili</a:t>
            </a:r>
            <a:r>
              <a:rPr lang="en-US" sz="2400" dirty="0" smtClean="0">
                <a:solidFill>
                  <a:schemeClr val="tx1"/>
                </a:solidFill>
              </a:rPr>
              <a:t> Banjo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31740"/>
            <a:ext cx="7772400" cy="1113950"/>
          </a:xfrm>
        </p:spPr>
        <p:txBody>
          <a:bodyPr/>
          <a:lstStyle/>
          <a:p>
            <a:r>
              <a:rPr lang="en-US" dirty="0" smtClean="0">
                <a:solidFill>
                  <a:srgbClr val="31859C"/>
                </a:solidFill>
              </a:rPr>
              <a:t>This Friday night….</a:t>
            </a:r>
            <a:endParaRPr lang="en-US" dirty="0">
              <a:solidFill>
                <a:srgbClr val="3185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466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26055440"/>
              </p:ext>
            </p:extLst>
          </p:nvPr>
        </p:nvGraphicFramePr>
        <p:xfrm>
          <a:off x="325667" y="143111"/>
          <a:ext cx="4291970" cy="1323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 descr="Screen Shot 2011-12-04 at 4.32.10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46" y="2615629"/>
            <a:ext cx="8661400" cy="19558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25667" y="1431083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THE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875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103257920"/>
              </p:ext>
            </p:extLst>
          </p:nvPr>
        </p:nvGraphicFramePr>
        <p:xfrm>
          <a:off x="325667" y="143111"/>
          <a:ext cx="4291970" cy="1323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 descr="Screen Shot 2011-12-04 at 4.32.39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67" y="1483571"/>
            <a:ext cx="8382000" cy="497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807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667" y="1431083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DRUNKEN FRONTIER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14354736"/>
              </p:ext>
            </p:extLst>
          </p:nvPr>
        </p:nvGraphicFramePr>
        <p:xfrm>
          <a:off x="325667" y="143111"/>
          <a:ext cx="4291970" cy="1323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222163"/>
              </p:ext>
            </p:extLst>
          </p:nvPr>
        </p:nvGraphicFramePr>
        <p:xfrm>
          <a:off x="325667" y="2574083"/>
          <a:ext cx="6303070" cy="4277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726217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667" y="1431083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BAC RESULTS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48267876"/>
              </p:ext>
            </p:extLst>
          </p:nvPr>
        </p:nvGraphicFramePr>
        <p:xfrm>
          <a:off x="325667" y="143111"/>
          <a:ext cx="4291970" cy="1323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623580"/>
              </p:ext>
            </p:extLst>
          </p:nvPr>
        </p:nvGraphicFramePr>
        <p:xfrm>
          <a:off x="545296" y="2599136"/>
          <a:ext cx="8009969" cy="35382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5405"/>
                <a:gridCol w="1878904"/>
                <a:gridCol w="1027132"/>
                <a:gridCol w="1027132"/>
                <a:gridCol w="1027132"/>
                <a:gridCol w="1027132"/>
                <a:gridCol w="1027132"/>
              </a:tblGrid>
              <a:tr h="306902"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entury Gothic"/>
                          <a:cs typeface="Century Gothic"/>
                        </a:rPr>
                        <a:t>Budget</a:t>
                      </a:r>
                      <a:endParaRPr lang="en-US" b="1" dirty="0">
                        <a:latin typeface="Century Gothic"/>
                        <a:cs typeface="Century Gothic"/>
                      </a:endParaRPr>
                    </a:p>
                  </a:txBody>
                  <a:tcPr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entury Gothic"/>
                          <a:cs typeface="Century Gothic"/>
                        </a:rPr>
                        <a:t>Bars</a:t>
                      </a:r>
                      <a:endParaRPr lang="en-US" b="1" dirty="0">
                        <a:latin typeface="Century Gothic"/>
                        <a:cs typeface="Century Gothic"/>
                      </a:endParaRPr>
                    </a:p>
                  </a:txBody>
                  <a:tcPr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entury Gothic"/>
                          <a:cs typeface="Century Gothic"/>
                        </a:rPr>
                        <a:t>BAC</a:t>
                      </a:r>
                      <a:endParaRPr lang="en-US" b="1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902">
                <a:tc vMerge="1">
                  <a:txBody>
                    <a:bodyPr/>
                    <a:lstStyle/>
                    <a:p>
                      <a:endParaRPr lang="en-US" b="1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entury Gothic"/>
                          <a:cs typeface="Century Gothic"/>
                        </a:rPr>
                        <a:t>Hili</a:t>
                      </a:r>
                      <a:endParaRPr lang="en-US" b="1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entury Gothic"/>
                          <a:cs typeface="Century Gothic"/>
                        </a:rPr>
                        <a:t>Dana</a:t>
                      </a:r>
                      <a:endParaRPr lang="en-US" b="1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entury Gothic"/>
                          <a:cs typeface="Century Gothic"/>
                        </a:rPr>
                        <a:t>Stefan</a:t>
                      </a:r>
                      <a:endParaRPr lang="en-US" b="1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entury Gothic"/>
                          <a:cs typeface="Century Gothic"/>
                        </a:rPr>
                        <a:t>Jon</a:t>
                      </a:r>
                      <a:endParaRPr lang="en-US" b="1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entury Gothic"/>
                          <a:cs typeface="Century Gothic"/>
                        </a:rPr>
                        <a:t>Gareth</a:t>
                      </a:r>
                      <a:endParaRPr lang="en-US" b="1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$25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Jane,</a:t>
                      </a:r>
                    </a:p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Brother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 Jimmy’s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$50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Jane,</a:t>
                      </a:r>
                    </a:p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Amity Hall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0.05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0.05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0.03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$100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Jane,</a:t>
                      </a:r>
                    </a:p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Amity Hall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0.11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0.11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0.11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$150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Jane,</a:t>
                      </a:r>
                    </a:p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Pianos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0.08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0.08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0.09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0.09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0.09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$250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Jane,</a:t>
                      </a:r>
                    </a:p>
                    <a:p>
                      <a:pPr algn="ctr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Tenjune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0.11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0.11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0.11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2999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667" y="1431083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80134442"/>
              </p:ext>
            </p:extLst>
          </p:nvPr>
        </p:nvGraphicFramePr>
        <p:xfrm>
          <a:off x="325667" y="143111"/>
          <a:ext cx="4291970" cy="1323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 descr="jane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7321">
            <a:off x="3998317" y="1883315"/>
            <a:ext cx="5936514" cy="40368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325667" y="2378023"/>
            <a:ext cx="3099677" cy="2603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 smtClean="0">
                <a:latin typeface="Century Gothic"/>
                <a:cs typeface="Century Gothic"/>
              </a:rPr>
              <a:t>Based on our current group preferences, we will maximize our fun by starting at The Jane.</a:t>
            </a:r>
          </a:p>
        </p:txBody>
      </p:sp>
    </p:spTree>
    <p:extLst>
      <p:ext uri="{BB962C8B-B14F-4D97-AF65-F5344CB8AC3E}">
        <p14:creationId xmlns:p14="http://schemas.microsoft.com/office/powerpoint/2010/main" val="2405690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eer_toas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083" y="-217187"/>
            <a:ext cx="9322856" cy="7334466"/>
          </a:xfrm>
          <a:prstGeom prst="rect">
            <a:avLst/>
          </a:prstGeom>
        </p:spPr>
      </p:pic>
      <p:sp>
        <p:nvSpPr>
          <p:cNvPr id="10" name="Round Diagonal Corner Rectangle 9"/>
          <p:cNvSpPr/>
          <p:nvPr/>
        </p:nvSpPr>
        <p:spPr>
          <a:xfrm>
            <a:off x="-143083" y="2995366"/>
            <a:ext cx="9322856" cy="1500050"/>
          </a:xfrm>
          <a:prstGeom prst="round2Diag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66252"/>
            <a:ext cx="7772400" cy="1113950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31859C"/>
                </a:solidFill>
              </a:rPr>
              <a:t>Questions?</a:t>
            </a:r>
            <a:endParaRPr lang="en-US" sz="6600" dirty="0">
              <a:solidFill>
                <a:srgbClr val="3185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53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327" y="274638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7327" y="1747941"/>
            <a:ext cx="7362611" cy="368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200000"/>
              </a:lnSpc>
              <a:buFont typeface="+mj-lt"/>
              <a:buAutoNum type="arabicPeriod"/>
            </a:pPr>
            <a:r>
              <a:rPr lang="en-US" sz="4000" b="1" dirty="0" smtClean="0">
                <a:latin typeface="Century Gothic"/>
                <a:cs typeface="Century Gothic"/>
              </a:rPr>
              <a:t>THE PROBLEM</a:t>
            </a:r>
          </a:p>
          <a:p>
            <a:pPr marL="742950" indent="-742950">
              <a:lnSpc>
                <a:spcPct val="200000"/>
              </a:lnSpc>
              <a:buFont typeface="+mj-lt"/>
              <a:buAutoNum type="arabicPeriod"/>
            </a:pPr>
            <a:r>
              <a:rPr lang="en-US" sz="4000" b="1" dirty="0" smtClean="0">
                <a:latin typeface="Century Gothic"/>
                <a:cs typeface="Century Gothic"/>
              </a:rPr>
              <a:t>OUR METHODOLOGY </a:t>
            </a:r>
          </a:p>
          <a:p>
            <a:pPr marL="742950" indent="-742950">
              <a:lnSpc>
                <a:spcPct val="200000"/>
              </a:lnSpc>
              <a:buFont typeface="+mj-lt"/>
              <a:buAutoNum type="arabicPeriod"/>
            </a:pPr>
            <a:r>
              <a:rPr lang="en-US" sz="4000" b="1" dirty="0" smtClean="0">
                <a:latin typeface="Century Gothic"/>
                <a:cs typeface="Century Gothic"/>
              </a:rPr>
              <a:t>THE SOLUTION</a:t>
            </a:r>
            <a:endParaRPr lang="en-US" sz="4000" b="1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4995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667" y="1431083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THE PROBLEM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83383262"/>
              </p:ext>
            </p:extLst>
          </p:nvPr>
        </p:nvGraphicFramePr>
        <p:xfrm>
          <a:off x="325667" y="143111"/>
          <a:ext cx="4291970" cy="1323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448009" y="2711852"/>
            <a:ext cx="8107257" cy="3111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 smtClean="0">
                <a:latin typeface="Century Gothic"/>
                <a:cs typeface="Century Gothic"/>
              </a:rPr>
              <a:t>The five of us want to find a place to celebrate the end of another successful semester at Stern and we want to have the most fun while spending the fewest bucks. </a:t>
            </a:r>
          </a:p>
          <a:p>
            <a:pPr>
              <a:lnSpc>
                <a:spcPct val="150000"/>
              </a:lnSpc>
            </a:pPr>
            <a:endParaRPr lang="en-US" sz="2200" b="1" dirty="0">
              <a:latin typeface="Century Gothic"/>
              <a:cs typeface="Century Gothic"/>
            </a:endParaRPr>
          </a:p>
          <a:p>
            <a:pPr>
              <a:lnSpc>
                <a:spcPct val="150000"/>
              </a:lnSpc>
            </a:pPr>
            <a:r>
              <a:rPr lang="en-US" sz="2200" b="1" dirty="0" smtClean="0">
                <a:latin typeface="Century Gothic"/>
                <a:cs typeface="Century Gothic"/>
              </a:rPr>
              <a:t>This model will determine where to go out in order to maximize our collective “fun” quotient. </a:t>
            </a:r>
          </a:p>
        </p:txBody>
      </p:sp>
    </p:spTree>
    <p:extLst>
      <p:ext uri="{BB962C8B-B14F-4D97-AF65-F5344CB8AC3E}">
        <p14:creationId xmlns:p14="http://schemas.microsoft.com/office/powerpoint/2010/main" val="848820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667" y="1431083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BACKGROUND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22357645"/>
              </p:ext>
            </p:extLst>
          </p:nvPr>
        </p:nvGraphicFramePr>
        <p:xfrm>
          <a:off x="325667" y="143111"/>
          <a:ext cx="4291970" cy="1323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448009" y="2360909"/>
            <a:ext cx="8107257" cy="4634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 smtClean="0">
                <a:latin typeface="Century Gothic"/>
                <a:cs typeface="Century Gothic"/>
              </a:rPr>
              <a:t>There are 5 bars we are choosing from. Each has its own pros and cons for the group: 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2200" dirty="0" smtClean="0">
                <a:latin typeface="Century Gothic"/>
                <a:cs typeface="Century Gothic"/>
              </a:rPr>
              <a:t>Amity Hall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2200" dirty="0" smtClean="0">
                <a:latin typeface="Century Gothic"/>
                <a:cs typeface="Century Gothic"/>
              </a:rPr>
              <a:t>Brother Jimmy’s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2200" dirty="0" smtClean="0">
                <a:latin typeface="Century Gothic"/>
                <a:cs typeface="Century Gothic"/>
              </a:rPr>
              <a:t>Pianos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2200" dirty="0" smtClean="0">
                <a:latin typeface="Century Gothic"/>
                <a:cs typeface="Century Gothic"/>
              </a:rPr>
              <a:t>The Jane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2200" dirty="0" err="1" smtClean="0">
                <a:latin typeface="Century Gothic"/>
                <a:cs typeface="Century Gothic"/>
              </a:rPr>
              <a:t>Tenjune</a:t>
            </a:r>
            <a:endParaRPr lang="en-US" sz="2200" dirty="0" smtClean="0">
              <a:latin typeface="Century Gothic"/>
              <a:cs typeface="Century Gothic"/>
            </a:endParaRP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endParaRPr lang="en-US" sz="2200" dirty="0" smtClean="0">
              <a:latin typeface="Century Gothic"/>
              <a:cs typeface="Century Gothic"/>
            </a:endParaRP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endParaRPr lang="en-US" sz="2200" b="1" dirty="0" smtClean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02114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07823021"/>
              </p:ext>
            </p:extLst>
          </p:nvPr>
        </p:nvGraphicFramePr>
        <p:xfrm>
          <a:off x="576181" y="250673"/>
          <a:ext cx="5301054" cy="6256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Down Arrow 4"/>
          <p:cNvSpPr/>
          <p:nvPr/>
        </p:nvSpPr>
        <p:spPr>
          <a:xfrm>
            <a:off x="6420148" y="411684"/>
            <a:ext cx="1143000" cy="5029200"/>
          </a:xfrm>
          <a:prstGeom prst="downArrow">
            <a:avLst/>
          </a:prstGeom>
          <a:solidFill>
            <a:srgbClr val="318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http://www.nymag.com/images/2/daily/intel/08/02/14_doorman_lgl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022" y="4454979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 rot="5400000">
            <a:off x="5250743" y="2753443"/>
            <a:ext cx="34880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Difficulty at the door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638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667" y="1431083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DECISION VARIABLES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53767972"/>
              </p:ext>
            </p:extLst>
          </p:nvPr>
        </p:nvGraphicFramePr>
        <p:xfrm>
          <a:off x="325667" y="143111"/>
          <a:ext cx="4291970" cy="1323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/>
          <p:cNvSpPr/>
          <p:nvPr/>
        </p:nvSpPr>
        <p:spPr>
          <a:xfrm>
            <a:off x="448009" y="2711852"/>
            <a:ext cx="8107257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3000"/>
              </a:spcAft>
              <a:buFont typeface="Arial"/>
              <a:buChar char="•"/>
            </a:pPr>
            <a:r>
              <a:rPr lang="en-US" sz="2200" dirty="0" smtClean="0">
                <a:latin typeface="Century Gothic"/>
                <a:cs typeface="Century Gothic"/>
              </a:rPr>
              <a:t>Which of the 5 bars should we go to</a:t>
            </a:r>
          </a:p>
          <a:p>
            <a:pPr marL="342900" indent="-342900">
              <a:spcAft>
                <a:spcPts val="3000"/>
              </a:spcAft>
              <a:buFont typeface="Arial"/>
              <a:buChar char="•"/>
            </a:pPr>
            <a:r>
              <a:rPr lang="en-US" sz="2200" dirty="0" smtClean="0">
                <a:latin typeface="Century Gothic"/>
                <a:cs typeface="Century Gothic"/>
              </a:rPr>
              <a:t>How many drinks should each of us have at each bar</a:t>
            </a:r>
          </a:p>
        </p:txBody>
      </p:sp>
    </p:spTree>
    <p:extLst>
      <p:ext uri="{BB962C8B-B14F-4D97-AF65-F5344CB8AC3E}">
        <p14:creationId xmlns:p14="http://schemas.microsoft.com/office/powerpoint/2010/main" val="3907352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track-S50-hand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21" b="100000" l="6939" r="977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653"/>
          <a:stretch/>
        </p:blipFill>
        <p:spPr>
          <a:xfrm>
            <a:off x="5881568" y="694380"/>
            <a:ext cx="3041039" cy="29654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667" y="1431083"/>
            <a:ext cx="8229600" cy="891822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WHAT IS FUN?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861872131"/>
              </p:ext>
            </p:extLst>
          </p:nvPr>
        </p:nvGraphicFramePr>
        <p:xfrm>
          <a:off x="325667" y="143111"/>
          <a:ext cx="4291970" cy="1323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" name="Rectangle 2"/>
          <p:cNvSpPr/>
          <p:nvPr/>
        </p:nvSpPr>
        <p:spPr>
          <a:xfrm>
            <a:off x="325667" y="2306190"/>
            <a:ext cx="822959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Century Gothic"/>
                <a:cs typeface="Century Gothic"/>
              </a:rPr>
              <a:t>Fun value increases with BAC. </a:t>
            </a:r>
            <a:r>
              <a:rPr lang="en-US" sz="2200" dirty="0" smtClean="0">
                <a:latin typeface="Century Gothic"/>
                <a:cs typeface="Century Gothic"/>
              </a:rPr>
              <a:t/>
            </a:r>
            <a:br>
              <a:rPr lang="en-US" sz="2200" dirty="0" smtClean="0">
                <a:latin typeface="Century Gothic"/>
                <a:cs typeface="Century Gothic"/>
              </a:rPr>
            </a:br>
            <a:r>
              <a:rPr lang="en-US" sz="2200" dirty="0" smtClean="0">
                <a:latin typeface="Century Gothic"/>
                <a:cs typeface="Century Gothic"/>
              </a:rPr>
              <a:t>BAC </a:t>
            </a:r>
            <a:r>
              <a:rPr lang="en-US" sz="2200" dirty="0" smtClean="0">
                <a:latin typeface="Century Gothic"/>
                <a:cs typeface="Century Gothic"/>
              </a:rPr>
              <a:t>is </a:t>
            </a:r>
            <a:r>
              <a:rPr lang="en-US" sz="2200" dirty="0" smtClean="0">
                <a:latin typeface="Century Gothic"/>
                <a:cs typeface="Century Gothic"/>
              </a:rPr>
              <a:t>based </a:t>
            </a:r>
            <a:r>
              <a:rPr lang="en-US" sz="2200" dirty="0" smtClean="0">
                <a:latin typeface="Century Gothic"/>
                <a:cs typeface="Century Gothic"/>
              </a:rPr>
              <a:t>on number </a:t>
            </a:r>
            <a:r>
              <a:rPr lang="en-US" sz="2200" dirty="0">
                <a:latin typeface="Century Gothic"/>
                <a:cs typeface="Century Gothic"/>
              </a:rPr>
              <a:t>o</a:t>
            </a:r>
            <a:r>
              <a:rPr lang="en-US" sz="2200" dirty="0" smtClean="0">
                <a:latin typeface="Century Gothic"/>
                <a:cs typeface="Century Gothic"/>
              </a:rPr>
              <a:t>f drinks </a:t>
            </a:r>
            <a:r>
              <a:rPr lang="en-US" sz="2200" dirty="0" smtClean="0">
                <a:latin typeface="Century Gothic"/>
                <a:cs typeface="Century Gothic"/>
              </a:rPr>
              <a:t/>
            </a:r>
            <a:br>
              <a:rPr lang="en-US" sz="2200" dirty="0" smtClean="0">
                <a:latin typeface="Century Gothic"/>
                <a:cs typeface="Century Gothic"/>
              </a:rPr>
            </a:br>
            <a:r>
              <a:rPr lang="en-US" sz="2200" dirty="0" smtClean="0">
                <a:latin typeface="Century Gothic"/>
                <a:cs typeface="Century Gothic"/>
              </a:rPr>
              <a:t>per </a:t>
            </a:r>
            <a:r>
              <a:rPr lang="en-US" sz="2200" dirty="0" smtClean="0">
                <a:latin typeface="Century Gothic"/>
                <a:cs typeface="Century Gothic"/>
              </a:rPr>
              <a:t>hour, </a:t>
            </a:r>
            <a:r>
              <a:rPr lang="en-US" sz="2200" dirty="0" smtClean="0">
                <a:latin typeface="Century Gothic"/>
                <a:cs typeface="Century Gothic"/>
              </a:rPr>
              <a:t>gender</a:t>
            </a:r>
            <a:r>
              <a:rPr lang="en-US" sz="2200" dirty="0" smtClean="0">
                <a:latin typeface="Century Gothic"/>
                <a:cs typeface="Century Gothic"/>
              </a:rPr>
              <a:t>, and weight.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909906" y="3842413"/>
            <a:ext cx="464536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0" kern="1200">
                <a:solidFill>
                  <a:schemeClr val="tx1"/>
                </a:solidFill>
                <a:latin typeface="Century Gothic"/>
                <a:ea typeface="+mj-ea"/>
                <a:cs typeface="Century Gothic"/>
              </a:defRPr>
            </a:lvl1pPr>
          </a:lstStyle>
          <a:p>
            <a:pPr algn="l"/>
            <a:r>
              <a:rPr lang="en-US" dirty="0" smtClean="0"/>
              <a:t>WHAT ISN’T FUN?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909906" y="4867927"/>
            <a:ext cx="46453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Century Gothic"/>
                <a:cs typeface="Century Gothic"/>
              </a:rPr>
              <a:t>Fun decreases with the likelihood of a hangover. Hangover likelihood is based on BAC.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51143" y="3643119"/>
            <a:ext cx="8104124" cy="12700"/>
          </a:xfrm>
          <a:prstGeom prst="curvedConnector3">
            <a:avLst>
              <a:gd name="adj1" fmla="val 50000"/>
            </a:avLst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worst-hangovers-passed-out-in-a-playground1.jpg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153" t="9184" r="7411" b="6551"/>
          <a:stretch/>
        </p:blipFill>
        <p:spPr>
          <a:xfrm rot="21384140">
            <a:off x="451144" y="3994061"/>
            <a:ext cx="3174496" cy="2439886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 cmpd="sng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86977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94481786"/>
              </p:ext>
            </p:extLst>
          </p:nvPr>
        </p:nvGraphicFramePr>
        <p:xfrm>
          <a:off x="325667" y="143111"/>
          <a:ext cx="4291970" cy="1323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/>
          <p:cNvSpPr/>
          <p:nvPr/>
        </p:nvSpPr>
        <p:spPr>
          <a:xfrm>
            <a:off x="3358509" y="1767667"/>
            <a:ext cx="5647643" cy="2095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 smtClean="0">
                <a:latin typeface="Century Gothic"/>
                <a:cs typeface="Century Gothic"/>
              </a:rPr>
              <a:t>We get an additional fun bonus depending on which bar we go to based on how much </a:t>
            </a:r>
            <a:r>
              <a:rPr lang="en-US" sz="2200" dirty="0" smtClean="0">
                <a:latin typeface="Century Gothic"/>
                <a:cs typeface="Century Gothic"/>
              </a:rPr>
              <a:t>our group likes </a:t>
            </a:r>
            <a:r>
              <a:rPr lang="en-US" sz="2200" dirty="0" smtClean="0">
                <a:latin typeface="Century Gothic"/>
                <a:cs typeface="Century Gothic"/>
              </a:rPr>
              <a:t>going to that </a:t>
            </a:r>
            <a:r>
              <a:rPr lang="en-US" sz="2200" dirty="0" smtClean="0">
                <a:latin typeface="Century Gothic"/>
                <a:cs typeface="Century Gothic"/>
              </a:rPr>
              <a:t>bar </a:t>
            </a:r>
            <a:endParaRPr lang="en-US" sz="2200" dirty="0" smtClean="0">
              <a:latin typeface="Century Gothic"/>
              <a:cs typeface="Century Gothic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564414"/>
              </p:ext>
            </p:extLst>
          </p:nvPr>
        </p:nvGraphicFramePr>
        <p:xfrm>
          <a:off x="3476386" y="4171116"/>
          <a:ext cx="3605663" cy="2225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65690"/>
                <a:gridCol w="173997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entury Gothic"/>
                          <a:cs typeface="Century Gothic"/>
                        </a:rPr>
                        <a:t>Bar</a:t>
                      </a:r>
                      <a:endParaRPr lang="en-US" b="1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entury Gothic"/>
                          <a:cs typeface="Century Gothic"/>
                        </a:rPr>
                        <a:t>Bonus</a:t>
                      </a:r>
                      <a:endParaRPr lang="en-US" b="1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Brother </a:t>
                      </a:r>
                      <a:r>
                        <a:rPr lang="en-US" dirty="0" err="1" smtClean="0">
                          <a:latin typeface="Century Gothic"/>
                          <a:cs typeface="Century Gothic"/>
                        </a:rPr>
                        <a:t>Jimmys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$0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entury Gothic"/>
                          <a:cs typeface="Century Gothic"/>
                        </a:rPr>
                        <a:t>Tenjune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$100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The Jane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$200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Pianos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$50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Amity Hall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/>
                          <a:cs typeface="Century Gothic"/>
                        </a:rPr>
                        <a:t>$20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7" descr="bonus-blue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836" y="2116573"/>
            <a:ext cx="3593349" cy="359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792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667" y="1431083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CONSTRAINTS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20856819"/>
              </p:ext>
            </p:extLst>
          </p:nvPr>
        </p:nvGraphicFramePr>
        <p:xfrm>
          <a:off x="325667" y="143111"/>
          <a:ext cx="4291970" cy="1323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/>
          <p:cNvSpPr/>
          <p:nvPr/>
        </p:nvSpPr>
        <p:spPr>
          <a:xfrm>
            <a:off x="484561" y="2542726"/>
            <a:ext cx="807070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3000"/>
              </a:spcAft>
              <a:buFont typeface="Arial"/>
              <a:buChar char="•"/>
            </a:pPr>
            <a:r>
              <a:rPr lang="en-US" sz="2200" dirty="0" smtClean="0">
                <a:latin typeface="Century Gothic"/>
                <a:cs typeface="Century Gothic"/>
              </a:rPr>
              <a:t>Must attend exactly two bars</a:t>
            </a:r>
          </a:p>
          <a:p>
            <a:pPr marL="342900" indent="-342900">
              <a:spcAft>
                <a:spcPts val="3000"/>
              </a:spcAft>
              <a:buFont typeface="Arial"/>
              <a:buChar char="•"/>
            </a:pPr>
            <a:r>
              <a:rPr lang="en-US" sz="2200" dirty="0" smtClean="0">
                <a:latin typeface="Century Gothic"/>
                <a:cs typeface="Century Gothic"/>
              </a:rPr>
              <a:t>Everyone must have at least one drink at the bar (and fewer than 10 drinks at each bar)</a:t>
            </a:r>
          </a:p>
          <a:p>
            <a:pPr marL="342900" indent="-342900">
              <a:spcAft>
                <a:spcPts val="3000"/>
              </a:spcAft>
              <a:buFont typeface="Arial"/>
              <a:buChar char="•"/>
            </a:pPr>
            <a:r>
              <a:rPr lang="en-US" sz="2200" dirty="0" smtClean="0">
                <a:latin typeface="Century Gothic"/>
                <a:cs typeface="Century Gothic"/>
              </a:rPr>
              <a:t>Total cost for the night (cover charge + cost for drinks) must be under budget. </a:t>
            </a:r>
          </a:p>
        </p:txBody>
      </p:sp>
    </p:spTree>
    <p:extLst>
      <p:ext uri="{BB962C8B-B14F-4D97-AF65-F5344CB8AC3E}">
        <p14:creationId xmlns:p14="http://schemas.microsoft.com/office/powerpoint/2010/main" val="190707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</TotalTime>
  <Words>457</Words>
  <Application>Microsoft Macintosh PowerPoint</Application>
  <PresentationFormat>On-screen Show (4:3)</PresentationFormat>
  <Paragraphs>189</Paragraphs>
  <Slides>15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This Friday night….</vt:lpstr>
      <vt:lpstr>AGENDA</vt:lpstr>
      <vt:lpstr>THE PROBLEM</vt:lpstr>
      <vt:lpstr>BACKGROUND</vt:lpstr>
      <vt:lpstr>PowerPoint Presentation</vt:lpstr>
      <vt:lpstr>DECISION VARIABLES</vt:lpstr>
      <vt:lpstr>WHAT IS FUN?</vt:lpstr>
      <vt:lpstr>PowerPoint Presentation</vt:lpstr>
      <vt:lpstr>CONSTRAINTS</vt:lpstr>
      <vt:lpstr>THE MODEL</vt:lpstr>
      <vt:lpstr>PowerPoint Presentation</vt:lpstr>
      <vt:lpstr>DRUNKEN FRONTIER</vt:lpstr>
      <vt:lpstr>BAC RESULTS</vt:lpstr>
      <vt:lpstr>RESULTS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Later tonight….</dc:title>
  <dc:creator>Hili Banjo</dc:creator>
  <cp:lastModifiedBy>Hili Banjo</cp:lastModifiedBy>
  <cp:revision>43</cp:revision>
  <dcterms:created xsi:type="dcterms:W3CDTF">2011-12-04T18:31:38Z</dcterms:created>
  <dcterms:modified xsi:type="dcterms:W3CDTF">2011-12-05T13:48:15Z</dcterms:modified>
</cp:coreProperties>
</file>